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4" r:id="rId4"/>
  </p:sldMasterIdLst>
  <p:notesMasterIdLst>
    <p:notesMasterId r:id="rId18"/>
  </p:notesMasterIdLst>
  <p:sldIdLst>
    <p:sldId id="261" r:id="rId5"/>
    <p:sldId id="258" r:id="rId6"/>
    <p:sldId id="259" r:id="rId7"/>
    <p:sldId id="262" r:id="rId8"/>
    <p:sldId id="264" r:id="rId9"/>
    <p:sldId id="270" r:id="rId10"/>
    <p:sldId id="263" r:id="rId11"/>
    <p:sldId id="266" r:id="rId12"/>
    <p:sldId id="265" r:id="rId13"/>
    <p:sldId id="267" r:id="rId14"/>
    <p:sldId id="268" r:id="rId15"/>
    <p:sldId id="269"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9" autoAdjust="0"/>
    <p:restoredTop sz="94619" autoAdjust="0"/>
  </p:normalViewPr>
  <p:slideViewPr>
    <p:cSldViewPr snapToGrid="0">
      <p:cViewPr varScale="1">
        <p:scale>
          <a:sx n="80" d="100"/>
          <a:sy n="80" d="100"/>
        </p:scale>
        <p:origin x="33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58DD38-398D-441F-89BA-4C86A5233DB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8FF608BE-0D08-4545-8FCB-9C3961A9008C}">
      <dgm:prSet/>
      <dgm:spPr/>
      <dgm:t>
        <a:bodyPr/>
        <a:lstStyle/>
        <a:p>
          <a:r>
            <a:rPr lang="en-US" dirty="0"/>
            <a:t>As an agency, we are committed to trauma-informed principles and service delivery. </a:t>
          </a:r>
        </a:p>
      </dgm:t>
    </dgm:pt>
    <dgm:pt modelId="{1623A597-43D7-4313-A2FD-59EC3FEDCFDF}" type="parTrans" cxnId="{1418A6C1-9CC1-4D01-BC77-E86CA9878A07}">
      <dgm:prSet/>
      <dgm:spPr/>
      <dgm:t>
        <a:bodyPr/>
        <a:lstStyle/>
        <a:p>
          <a:endParaRPr lang="en-US"/>
        </a:p>
      </dgm:t>
    </dgm:pt>
    <dgm:pt modelId="{C8BC2B50-D0F2-4796-8CA4-D9E9CC8AC828}" type="sibTrans" cxnId="{1418A6C1-9CC1-4D01-BC77-E86CA9878A07}">
      <dgm:prSet/>
      <dgm:spPr/>
      <dgm:t>
        <a:bodyPr/>
        <a:lstStyle/>
        <a:p>
          <a:endParaRPr lang="en-US"/>
        </a:p>
      </dgm:t>
    </dgm:pt>
    <dgm:pt modelId="{1A061BF7-30A3-4243-878A-8D210095B96F}">
      <dgm:prSet/>
      <dgm:spPr/>
      <dgm:t>
        <a:bodyPr/>
        <a:lstStyle/>
        <a:p>
          <a:r>
            <a:rPr lang="en-US" b="0" i="0" dirty="0"/>
            <a:t>That means we have a commitment to making sure the practices, policies, and culture here are sensitive to all staff and clients that may have experienced trauma in their lives. </a:t>
          </a:r>
          <a:endParaRPr lang="en-US" b="0" dirty="0"/>
        </a:p>
      </dgm:t>
    </dgm:pt>
    <dgm:pt modelId="{9E71B455-99D7-4CBF-A8D8-A2E5D2D81B71}" type="parTrans" cxnId="{6B838FCB-3C2C-471C-BD00-0E3BF8A5659B}">
      <dgm:prSet/>
      <dgm:spPr/>
      <dgm:t>
        <a:bodyPr/>
        <a:lstStyle/>
        <a:p>
          <a:endParaRPr lang="en-US"/>
        </a:p>
      </dgm:t>
    </dgm:pt>
    <dgm:pt modelId="{BB76B327-EB3B-4170-B57C-F8AFD5FA98DE}" type="sibTrans" cxnId="{6B838FCB-3C2C-471C-BD00-0E3BF8A5659B}">
      <dgm:prSet/>
      <dgm:spPr/>
      <dgm:t>
        <a:bodyPr/>
        <a:lstStyle/>
        <a:p>
          <a:endParaRPr lang="en-US"/>
        </a:p>
      </dgm:t>
    </dgm:pt>
    <dgm:pt modelId="{1FBF398D-3F6A-437F-84A3-22C67ECD3CE6}" type="pres">
      <dgm:prSet presAssocID="{6B58DD38-398D-441F-89BA-4C86A5233DB8}" presName="hierChild1" presStyleCnt="0">
        <dgm:presLayoutVars>
          <dgm:chPref val="1"/>
          <dgm:dir/>
          <dgm:animOne val="branch"/>
          <dgm:animLvl val="lvl"/>
          <dgm:resizeHandles/>
        </dgm:presLayoutVars>
      </dgm:prSet>
      <dgm:spPr/>
    </dgm:pt>
    <dgm:pt modelId="{6F4F68E9-C142-47BC-B32D-D93D3C37DCF4}" type="pres">
      <dgm:prSet presAssocID="{8FF608BE-0D08-4545-8FCB-9C3961A9008C}" presName="hierRoot1" presStyleCnt="0"/>
      <dgm:spPr/>
    </dgm:pt>
    <dgm:pt modelId="{55DAB8D2-ADDE-4C84-AFD4-EACB91EE3EB3}" type="pres">
      <dgm:prSet presAssocID="{8FF608BE-0D08-4545-8FCB-9C3961A9008C}" presName="composite" presStyleCnt="0"/>
      <dgm:spPr/>
    </dgm:pt>
    <dgm:pt modelId="{68AED8F7-F4A8-48EB-B867-A6B49D174A15}" type="pres">
      <dgm:prSet presAssocID="{8FF608BE-0D08-4545-8FCB-9C3961A9008C}" presName="background" presStyleLbl="node0" presStyleIdx="0" presStyleCnt="2"/>
      <dgm:spPr/>
    </dgm:pt>
    <dgm:pt modelId="{47BCAE5B-021C-4D3F-B1B8-8B5BBCB387CE}" type="pres">
      <dgm:prSet presAssocID="{8FF608BE-0D08-4545-8FCB-9C3961A9008C}" presName="text" presStyleLbl="fgAcc0" presStyleIdx="0" presStyleCnt="2">
        <dgm:presLayoutVars>
          <dgm:chPref val="3"/>
        </dgm:presLayoutVars>
      </dgm:prSet>
      <dgm:spPr/>
    </dgm:pt>
    <dgm:pt modelId="{424667D6-F289-4946-A4F8-9F2678755270}" type="pres">
      <dgm:prSet presAssocID="{8FF608BE-0D08-4545-8FCB-9C3961A9008C}" presName="hierChild2" presStyleCnt="0"/>
      <dgm:spPr/>
    </dgm:pt>
    <dgm:pt modelId="{EE565EF7-C152-441B-BDCD-843FC4E4BE7D}" type="pres">
      <dgm:prSet presAssocID="{1A061BF7-30A3-4243-878A-8D210095B96F}" presName="hierRoot1" presStyleCnt="0"/>
      <dgm:spPr/>
    </dgm:pt>
    <dgm:pt modelId="{656F6AF5-EC38-416D-8F1A-D5DCB0023978}" type="pres">
      <dgm:prSet presAssocID="{1A061BF7-30A3-4243-878A-8D210095B96F}" presName="composite" presStyleCnt="0"/>
      <dgm:spPr/>
    </dgm:pt>
    <dgm:pt modelId="{DBD2BA28-AD6F-469C-8E5F-ABF40C399937}" type="pres">
      <dgm:prSet presAssocID="{1A061BF7-30A3-4243-878A-8D210095B96F}" presName="background" presStyleLbl="node0" presStyleIdx="1" presStyleCnt="2"/>
      <dgm:spPr/>
    </dgm:pt>
    <dgm:pt modelId="{3233B5B0-D88F-4D85-8334-D6EA7E176CC8}" type="pres">
      <dgm:prSet presAssocID="{1A061BF7-30A3-4243-878A-8D210095B96F}" presName="text" presStyleLbl="fgAcc0" presStyleIdx="1" presStyleCnt="2">
        <dgm:presLayoutVars>
          <dgm:chPref val="3"/>
        </dgm:presLayoutVars>
      </dgm:prSet>
      <dgm:spPr/>
    </dgm:pt>
    <dgm:pt modelId="{02919D53-E7BE-4D1B-AE16-C406982F6BE8}" type="pres">
      <dgm:prSet presAssocID="{1A061BF7-30A3-4243-878A-8D210095B96F}" presName="hierChild2" presStyleCnt="0"/>
      <dgm:spPr/>
    </dgm:pt>
  </dgm:ptLst>
  <dgm:cxnLst>
    <dgm:cxn modelId="{E959B452-3C96-4122-A074-0499CDB352A5}" type="presOf" srcId="{6B58DD38-398D-441F-89BA-4C86A5233DB8}" destId="{1FBF398D-3F6A-437F-84A3-22C67ECD3CE6}" srcOrd="0" destOrd="0" presId="urn:microsoft.com/office/officeart/2005/8/layout/hierarchy1"/>
    <dgm:cxn modelId="{19E778A1-5320-4B79-A53E-147711405F9C}" type="presOf" srcId="{8FF608BE-0D08-4545-8FCB-9C3961A9008C}" destId="{47BCAE5B-021C-4D3F-B1B8-8B5BBCB387CE}" srcOrd="0" destOrd="0" presId="urn:microsoft.com/office/officeart/2005/8/layout/hierarchy1"/>
    <dgm:cxn modelId="{1418A6C1-9CC1-4D01-BC77-E86CA9878A07}" srcId="{6B58DD38-398D-441F-89BA-4C86A5233DB8}" destId="{8FF608BE-0D08-4545-8FCB-9C3961A9008C}" srcOrd="0" destOrd="0" parTransId="{1623A597-43D7-4313-A2FD-59EC3FEDCFDF}" sibTransId="{C8BC2B50-D0F2-4796-8CA4-D9E9CC8AC828}"/>
    <dgm:cxn modelId="{6B838FCB-3C2C-471C-BD00-0E3BF8A5659B}" srcId="{6B58DD38-398D-441F-89BA-4C86A5233DB8}" destId="{1A061BF7-30A3-4243-878A-8D210095B96F}" srcOrd="1" destOrd="0" parTransId="{9E71B455-99D7-4CBF-A8D8-A2E5D2D81B71}" sibTransId="{BB76B327-EB3B-4170-B57C-F8AFD5FA98DE}"/>
    <dgm:cxn modelId="{67A754F1-459F-4892-AEBA-BDFE3F3119F8}" type="presOf" srcId="{1A061BF7-30A3-4243-878A-8D210095B96F}" destId="{3233B5B0-D88F-4D85-8334-D6EA7E176CC8}" srcOrd="0" destOrd="0" presId="urn:microsoft.com/office/officeart/2005/8/layout/hierarchy1"/>
    <dgm:cxn modelId="{2DDA3619-C3BC-4984-B882-153899C53A4C}" type="presParOf" srcId="{1FBF398D-3F6A-437F-84A3-22C67ECD3CE6}" destId="{6F4F68E9-C142-47BC-B32D-D93D3C37DCF4}" srcOrd="0" destOrd="0" presId="urn:microsoft.com/office/officeart/2005/8/layout/hierarchy1"/>
    <dgm:cxn modelId="{7A8D9366-0DAA-4C04-8A14-2A5707A45FA5}" type="presParOf" srcId="{6F4F68E9-C142-47BC-B32D-D93D3C37DCF4}" destId="{55DAB8D2-ADDE-4C84-AFD4-EACB91EE3EB3}" srcOrd="0" destOrd="0" presId="urn:microsoft.com/office/officeart/2005/8/layout/hierarchy1"/>
    <dgm:cxn modelId="{FEBFC4DC-A913-475E-8EA6-F0ED39A9F1CA}" type="presParOf" srcId="{55DAB8D2-ADDE-4C84-AFD4-EACB91EE3EB3}" destId="{68AED8F7-F4A8-48EB-B867-A6B49D174A15}" srcOrd="0" destOrd="0" presId="urn:microsoft.com/office/officeart/2005/8/layout/hierarchy1"/>
    <dgm:cxn modelId="{CD7DF39E-D181-438B-A0B0-FBCFE9ADB858}" type="presParOf" srcId="{55DAB8D2-ADDE-4C84-AFD4-EACB91EE3EB3}" destId="{47BCAE5B-021C-4D3F-B1B8-8B5BBCB387CE}" srcOrd="1" destOrd="0" presId="urn:microsoft.com/office/officeart/2005/8/layout/hierarchy1"/>
    <dgm:cxn modelId="{5349A05E-2D2D-4C29-8150-A07FBE9A60A0}" type="presParOf" srcId="{6F4F68E9-C142-47BC-B32D-D93D3C37DCF4}" destId="{424667D6-F289-4946-A4F8-9F2678755270}" srcOrd="1" destOrd="0" presId="urn:microsoft.com/office/officeart/2005/8/layout/hierarchy1"/>
    <dgm:cxn modelId="{F5E6C29C-CF39-4FE9-998B-B7A3D61FAA44}" type="presParOf" srcId="{1FBF398D-3F6A-437F-84A3-22C67ECD3CE6}" destId="{EE565EF7-C152-441B-BDCD-843FC4E4BE7D}" srcOrd="1" destOrd="0" presId="urn:microsoft.com/office/officeart/2005/8/layout/hierarchy1"/>
    <dgm:cxn modelId="{FB10ABCE-7928-4AF0-A281-509BA264405D}" type="presParOf" srcId="{EE565EF7-C152-441B-BDCD-843FC4E4BE7D}" destId="{656F6AF5-EC38-416D-8F1A-D5DCB0023978}" srcOrd="0" destOrd="0" presId="urn:microsoft.com/office/officeart/2005/8/layout/hierarchy1"/>
    <dgm:cxn modelId="{669EACB2-E6B4-4C2B-AB0D-A9A8005AFBB7}" type="presParOf" srcId="{656F6AF5-EC38-416D-8F1A-D5DCB0023978}" destId="{DBD2BA28-AD6F-469C-8E5F-ABF40C399937}" srcOrd="0" destOrd="0" presId="urn:microsoft.com/office/officeart/2005/8/layout/hierarchy1"/>
    <dgm:cxn modelId="{70E04333-1AB1-46CC-9D20-5B7E44062906}" type="presParOf" srcId="{656F6AF5-EC38-416D-8F1A-D5DCB0023978}" destId="{3233B5B0-D88F-4D85-8334-D6EA7E176CC8}" srcOrd="1" destOrd="0" presId="urn:microsoft.com/office/officeart/2005/8/layout/hierarchy1"/>
    <dgm:cxn modelId="{280F51B9-0FC3-45EB-A2D7-82DB423CD6B7}" type="presParOf" srcId="{EE565EF7-C152-441B-BDCD-843FC4E4BE7D}" destId="{02919D53-E7BE-4D1B-AE16-C406982F6BE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889A8B-4596-445A-9602-0502122374C4}" type="doc">
      <dgm:prSet loTypeId="urn:microsoft.com/office/officeart/2005/8/layout/list1" loCatId="list" qsTypeId="urn:microsoft.com/office/officeart/2005/8/quickstyle/simple1" qsCatId="simple" csTypeId="urn:microsoft.com/office/officeart/2005/8/colors/colorful2" csCatId="colorful"/>
      <dgm:spPr/>
      <dgm:t>
        <a:bodyPr/>
        <a:lstStyle/>
        <a:p>
          <a:endParaRPr lang="en-US"/>
        </a:p>
      </dgm:t>
    </dgm:pt>
    <dgm:pt modelId="{96453F40-BB70-40F9-9327-A200BB23D5C0}">
      <dgm:prSet/>
      <dgm:spPr/>
      <dgm:t>
        <a:bodyPr/>
        <a:lstStyle/>
        <a:p>
          <a:r>
            <a:rPr lang="en-US" dirty="0"/>
            <a:t>Events </a:t>
          </a:r>
        </a:p>
      </dgm:t>
    </dgm:pt>
    <dgm:pt modelId="{AB2F33FA-4E08-4674-A286-A0866FAC2EAD}" type="parTrans" cxnId="{19A93572-DBB5-427A-9A56-61F2941F5A2E}">
      <dgm:prSet/>
      <dgm:spPr/>
      <dgm:t>
        <a:bodyPr/>
        <a:lstStyle/>
        <a:p>
          <a:endParaRPr lang="en-US"/>
        </a:p>
      </dgm:t>
    </dgm:pt>
    <dgm:pt modelId="{56B5C578-6736-40E0-90F6-C43F2311DF11}" type="sibTrans" cxnId="{19A93572-DBB5-427A-9A56-61F2941F5A2E}">
      <dgm:prSet/>
      <dgm:spPr/>
      <dgm:t>
        <a:bodyPr/>
        <a:lstStyle/>
        <a:p>
          <a:endParaRPr lang="en-US"/>
        </a:p>
      </dgm:t>
    </dgm:pt>
    <dgm:pt modelId="{2BA2628F-47E1-45E5-B6A1-B567DBACAE29}">
      <dgm:prSet/>
      <dgm:spPr/>
      <dgm:t>
        <a:bodyPr/>
        <a:lstStyle/>
        <a:p>
          <a:r>
            <a:rPr lang="en-US" dirty="0"/>
            <a:t>Experience</a:t>
          </a:r>
        </a:p>
      </dgm:t>
    </dgm:pt>
    <dgm:pt modelId="{A9470797-3389-4491-BC30-DD6A0DE475FF}" type="parTrans" cxnId="{0475B1BA-4727-4E11-821C-B1D5885EFE93}">
      <dgm:prSet/>
      <dgm:spPr/>
      <dgm:t>
        <a:bodyPr/>
        <a:lstStyle/>
        <a:p>
          <a:endParaRPr lang="en-US"/>
        </a:p>
      </dgm:t>
    </dgm:pt>
    <dgm:pt modelId="{28F75EEE-4745-405E-ADFC-BE01876866FF}" type="sibTrans" cxnId="{0475B1BA-4727-4E11-821C-B1D5885EFE93}">
      <dgm:prSet/>
      <dgm:spPr/>
      <dgm:t>
        <a:bodyPr/>
        <a:lstStyle/>
        <a:p>
          <a:endParaRPr lang="en-US"/>
        </a:p>
      </dgm:t>
    </dgm:pt>
    <dgm:pt modelId="{9925DA0B-3D4C-45FB-A60C-A07723541FAF}">
      <dgm:prSet/>
      <dgm:spPr/>
      <dgm:t>
        <a:bodyPr/>
        <a:lstStyle/>
        <a:p>
          <a:r>
            <a:rPr lang="en-US" dirty="0"/>
            <a:t>Effects </a:t>
          </a:r>
        </a:p>
      </dgm:t>
    </dgm:pt>
    <dgm:pt modelId="{24EEC331-B6FF-441A-99B1-922A3CCA4569}" type="parTrans" cxnId="{11413E8E-442D-4FA5-BD8C-BA7CBE96CD21}">
      <dgm:prSet/>
      <dgm:spPr/>
      <dgm:t>
        <a:bodyPr/>
        <a:lstStyle/>
        <a:p>
          <a:endParaRPr lang="en-US"/>
        </a:p>
      </dgm:t>
    </dgm:pt>
    <dgm:pt modelId="{AF90CFEE-1E28-408C-BE31-7EEACB744537}" type="sibTrans" cxnId="{11413E8E-442D-4FA5-BD8C-BA7CBE96CD21}">
      <dgm:prSet/>
      <dgm:spPr/>
      <dgm:t>
        <a:bodyPr/>
        <a:lstStyle/>
        <a:p>
          <a:endParaRPr lang="en-US"/>
        </a:p>
      </dgm:t>
    </dgm:pt>
    <dgm:pt modelId="{9D71A160-2A0C-4356-AE4D-FD9E007B906D}" type="pres">
      <dgm:prSet presAssocID="{20889A8B-4596-445A-9602-0502122374C4}" presName="linear" presStyleCnt="0">
        <dgm:presLayoutVars>
          <dgm:dir/>
          <dgm:animLvl val="lvl"/>
          <dgm:resizeHandles val="exact"/>
        </dgm:presLayoutVars>
      </dgm:prSet>
      <dgm:spPr/>
    </dgm:pt>
    <dgm:pt modelId="{DD6A5851-E33E-42A0-8EAD-E88B20C173CA}" type="pres">
      <dgm:prSet presAssocID="{96453F40-BB70-40F9-9327-A200BB23D5C0}" presName="parentLin" presStyleCnt="0"/>
      <dgm:spPr/>
    </dgm:pt>
    <dgm:pt modelId="{56086FFF-4A5E-4ED2-BCBA-A2BF6167AFEB}" type="pres">
      <dgm:prSet presAssocID="{96453F40-BB70-40F9-9327-A200BB23D5C0}" presName="parentLeftMargin" presStyleLbl="node1" presStyleIdx="0" presStyleCnt="3"/>
      <dgm:spPr/>
    </dgm:pt>
    <dgm:pt modelId="{C51886A0-656A-4B2B-8039-3DB68B4F3ED9}" type="pres">
      <dgm:prSet presAssocID="{96453F40-BB70-40F9-9327-A200BB23D5C0}" presName="parentText" presStyleLbl="node1" presStyleIdx="0" presStyleCnt="3">
        <dgm:presLayoutVars>
          <dgm:chMax val="0"/>
          <dgm:bulletEnabled val="1"/>
        </dgm:presLayoutVars>
      </dgm:prSet>
      <dgm:spPr/>
    </dgm:pt>
    <dgm:pt modelId="{05D552E6-E176-4E5B-B5EE-185346187A42}" type="pres">
      <dgm:prSet presAssocID="{96453F40-BB70-40F9-9327-A200BB23D5C0}" presName="negativeSpace" presStyleCnt="0"/>
      <dgm:spPr/>
    </dgm:pt>
    <dgm:pt modelId="{F4693BFD-8D64-4F3D-845D-EDB6213D7FEA}" type="pres">
      <dgm:prSet presAssocID="{96453F40-BB70-40F9-9327-A200BB23D5C0}" presName="childText" presStyleLbl="conFgAcc1" presStyleIdx="0" presStyleCnt="3">
        <dgm:presLayoutVars>
          <dgm:bulletEnabled val="1"/>
        </dgm:presLayoutVars>
      </dgm:prSet>
      <dgm:spPr/>
    </dgm:pt>
    <dgm:pt modelId="{40246E2B-C7A7-4693-AF87-2494B47EB8A8}" type="pres">
      <dgm:prSet presAssocID="{56B5C578-6736-40E0-90F6-C43F2311DF11}" presName="spaceBetweenRectangles" presStyleCnt="0"/>
      <dgm:spPr/>
    </dgm:pt>
    <dgm:pt modelId="{B05FE6F3-1F1A-4DCE-A051-A58782F22ED7}" type="pres">
      <dgm:prSet presAssocID="{2BA2628F-47E1-45E5-B6A1-B567DBACAE29}" presName="parentLin" presStyleCnt="0"/>
      <dgm:spPr/>
    </dgm:pt>
    <dgm:pt modelId="{AA1A22F9-5C23-493A-B5F2-C0F2F1E9C1F9}" type="pres">
      <dgm:prSet presAssocID="{2BA2628F-47E1-45E5-B6A1-B567DBACAE29}" presName="parentLeftMargin" presStyleLbl="node1" presStyleIdx="0" presStyleCnt="3"/>
      <dgm:spPr/>
    </dgm:pt>
    <dgm:pt modelId="{6474FC12-8BD1-48C2-816B-B85B43A7A04F}" type="pres">
      <dgm:prSet presAssocID="{2BA2628F-47E1-45E5-B6A1-B567DBACAE29}" presName="parentText" presStyleLbl="node1" presStyleIdx="1" presStyleCnt="3">
        <dgm:presLayoutVars>
          <dgm:chMax val="0"/>
          <dgm:bulletEnabled val="1"/>
        </dgm:presLayoutVars>
      </dgm:prSet>
      <dgm:spPr/>
    </dgm:pt>
    <dgm:pt modelId="{B663FE78-3506-49B9-804B-91F3EB5F5612}" type="pres">
      <dgm:prSet presAssocID="{2BA2628F-47E1-45E5-B6A1-B567DBACAE29}" presName="negativeSpace" presStyleCnt="0"/>
      <dgm:spPr/>
    </dgm:pt>
    <dgm:pt modelId="{1B994B05-49CD-4570-BC41-6FD30145C05F}" type="pres">
      <dgm:prSet presAssocID="{2BA2628F-47E1-45E5-B6A1-B567DBACAE29}" presName="childText" presStyleLbl="conFgAcc1" presStyleIdx="1" presStyleCnt="3">
        <dgm:presLayoutVars>
          <dgm:bulletEnabled val="1"/>
        </dgm:presLayoutVars>
      </dgm:prSet>
      <dgm:spPr/>
    </dgm:pt>
    <dgm:pt modelId="{5F1A4B77-41E4-4FBF-ACC5-E1FDBFB500A4}" type="pres">
      <dgm:prSet presAssocID="{28F75EEE-4745-405E-ADFC-BE01876866FF}" presName="spaceBetweenRectangles" presStyleCnt="0"/>
      <dgm:spPr/>
    </dgm:pt>
    <dgm:pt modelId="{44461B4B-CC6F-4D4E-A479-80ED1AF5B48B}" type="pres">
      <dgm:prSet presAssocID="{9925DA0B-3D4C-45FB-A60C-A07723541FAF}" presName="parentLin" presStyleCnt="0"/>
      <dgm:spPr/>
    </dgm:pt>
    <dgm:pt modelId="{2BE8CCCE-2064-4125-8751-AE0EC435DE96}" type="pres">
      <dgm:prSet presAssocID="{9925DA0B-3D4C-45FB-A60C-A07723541FAF}" presName="parentLeftMargin" presStyleLbl="node1" presStyleIdx="1" presStyleCnt="3"/>
      <dgm:spPr/>
    </dgm:pt>
    <dgm:pt modelId="{6931A842-726D-4244-9B77-304C5DB83E02}" type="pres">
      <dgm:prSet presAssocID="{9925DA0B-3D4C-45FB-A60C-A07723541FAF}" presName="parentText" presStyleLbl="node1" presStyleIdx="2" presStyleCnt="3">
        <dgm:presLayoutVars>
          <dgm:chMax val="0"/>
          <dgm:bulletEnabled val="1"/>
        </dgm:presLayoutVars>
      </dgm:prSet>
      <dgm:spPr/>
    </dgm:pt>
    <dgm:pt modelId="{4AAF4BB7-4AB9-49B5-AA5A-BDE34B036237}" type="pres">
      <dgm:prSet presAssocID="{9925DA0B-3D4C-45FB-A60C-A07723541FAF}" presName="negativeSpace" presStyleCnt="0"/>
      <dgm:spPr/>
    </dgm:pt>
    <dgm:pt modelId="{5313C1B0-87AF-4906-BAEA-662BE4E66AFB}" type="pres">
      <dgm:prSet presAssocID="{9925DA0B-3D4C-45FB-A60C-A07723541FAF}" presName="childText" presStyleLbl="conFgAcc1" presStyleIdx="2" presStyleCnt="3">
        <dgm:presLayoutVars>
          <dgm:bulletEnabled val="1"/>
        </dgm:presLayoutVars>
      </dgm:prSet>
      <dgm:spPr/>
    </dgm:pt>
  </dgm:ptLst>
  <dgm:cxnLst>
    <dgm:cxn modelId="{F9998412-477F-4124-93AC-52192AE00EFD}" type="presOf" srcId="{96453F40-BB70-40F9-9327-A200BB23D5C0}" destId="{56086FFF-4A5E-4ED2-BCBA-A2BF6167AFEB}" srcOrd="0" destOrd="0" presId="urn:microsoft.com/office/officeart/2005/8/layout/list1"/>
    <dgm:cxn modelId="{DB947627-0C89-416E-B853-C0D904035502}" type="presOf" srcId="{9925DA0B-3D4C-45FB-A60C-A07723541FAF}" destId="{2BE8CCCE-2064-4125-8751-AE0EC435DE96}" srcOrd="0" destOrd="0" presId="urn:microsoft.com/office/officeart/2005/8/layout/list1"/>
    <dgm:cxn modelId="{5A869A3E-2921-41AB-8A74-F3900F8B332D}" type="presOf" srcId="{20889A8B-4596-445A-9602-0502122374C4}" destId="{9D71A160-2A0C-4356-AE4D-FD9E007B906D}" srcOrd="0" destOrd="0" presId="urn:microsoft.com/office/officeart/2005/8/layout/list1"/>
    <dgm:cxn modelId="{4448A36A-5E15-4F82-93A9-6C5048F26FCB}" type="presOf" srcId="{9925DA0B-3D4C-45FB-A60C-A07723541FAF}" destId="{6931A842-726D-4244-9B77-304C5DB83E02}" srcOrd="1" destOrd="0" presId="urn:microsoft.com/office/officeart/2005/8/layout/list1"/>
    <dgm:cxn modelId="{19A93572-DBB5-427A-9A56-61F2941F5A2E}" srcId="{20889A8B-4596-445A-9602-0502122374C4}" destId="{96453F40-BB70-40F9-9327-A200BB23D5C0}" srcOrd="0" destOrd="0" parTransId="{AB2F33FA-4E08-4674-A286-A0866FAC2EAD}" sibTransId="{56B5C578-6736-40E0-90F6-C43F2311DF11}"/>
    <dgm:cxn modelId="{11413E8E-442D-4FA5-BD8C-BA7CBE96CD21}" srcId="{20889A8B-4596-445A-9602-0502122374C4}" destId="{9925DA0B-3D4C-45FB-A60C-A07723541FAF}" srcOrd="2" destOrd="0" parTransId="{24EEC331-B6FF-441A-99B1-922A3CCA4569}" sibTransId="{AF90CFEE-1E28-408C-BE31-7EEACB744537}"/>
    <dgm:cxn modelId="{E674519D-601D-4801-8A70-64C56161F1D4}" type="presOf" srcId="{2BA2628F-47E1-45E5-B6A1-B567DBACAE29}" destId="{AA1A22F9-5C23-493A-B5F2-C0F2F1E9C1F9}" srcOrd="0" destOrd="0" presId="urn:microsoft.com/office/officeart/2005/8/layout/list1"/>
    <dgm:cxn modelId="{30C90BB8-FB56-4018-9EDB-77C1D78051CF}" type="presOf" srcId="{96453F40-BB70-40F9-9327-A200BB23D5C0}" destId="{C51886A0-656A-4B2B-8039-3DB68B4F3ED9}" srcOrd="1" destOrd="0" presId="urn:microsoft.com/office/officeart/2005/8/layout/list1"/>
    <dgm:cxn modelId="{0475B1BA-4727-4E11-821C-B1D5885EFE93}" srcId="{20889A8B-4596-445A-9602-0502122374C4}" destId="{2BA2628F-47E1-45E5-B6A1-B567DBACAE29}" srcOrd="1" destOrd="0" parTransId="{A9470797-3389-4491-BC30-DD6A0DE475FF}" sibTransId="{28F75EEE-4745-405E-ADFC-BE01876866FF}"/>
    <dgm:cxn modelId="{F7738BF8-0FEC-4249-9198-64B5BBCB09B6}" type="presOf" srcId="{2BA2628F-47E1-45E5-B6A1-B567DBACAE29}" destId="{6474FC12-8BD1-48C2-816B-B85B43A7A04F}" srcOrd="1" destOrd="0" presId="urn:microsoft.com/office/officeart/2005/8/layout/list1"/>
    <dgm:cxn modelId="{CCBEFE2C-4929-4B27-8D29-AB3CB9A8C9DD}" type="presParOf" srcId="{9D71A160-2A0C-4356-AE4D-FD9E007B906D}" destId="{DD6A5851-E33E-42A0-8EAD-E88B20C173CA}" srcOrd="0" destOrd="0" presId="urn:microsoft.com/office/officeart/2005/8/layout/list1"/>
    <dgm:cxn modelId="{CEF39E45-72B6-45B4-9BA0-8DF2A6A643EB}" type="presParOf" srcId="{DD6A5851-E33E-42A0-8EAD-E88B20C173CA}" destId="{56086FFF-4A5E-4ED2-BCBA-A2BF6167AFEB}" srcOrd="0" destOrd="0" presId="urn:microsoft.com/office/officeart/2005/8/layout/list1"/>
    <dgm:cxn modelId="{CF7982C9-E4A2-44FE-928C-802A9279DC50}" type="presParOf" srcId="{DD6A5851-E33E-42A0-8EAD-E88B20C173CA}" destId="{C51886A0-656A-4B2B-8039-3DB68B4F3ED9}" srcOrd="1" destOrd="0" presId="urn:microsoft.com/office/officeart/2005/8/layout/list1"/>
    <dgm:cxn modelId="{0992C5BD-20DA-4EC4-B83E-94C60FDDCDA5}" type="presParOf" srcId="{9D71A160-2A0C-4356-AE4D-FD9E007B906D}" destId="{05D552E6-E176-4E5B-B5EE-185346187A42}" srcOrd="1" destOrd="0" presId="urn:microsoft.com/office/officeart/2005/8/layout/list1"/>
    <dgm:cxn modelId="{DF4C6CDF-7003-4383-AEFB-9AC0A20970A7}" type="presParOf" srcId="{9D71A160-2A0C-4356-AE4D-FD9E007B906D}" destId="{F4693BFD-8D64-4F3D-845D-EDB6213D7FEA}" srcOrd="2" destOrd="0" presId="urn:microsoft.com/office/officeart/2005/8/layout/list1"/>
    <dgm:cxn modelId="{E3A9DF36-A76C-4370-8926-95268C804EEE}" type="presParOf" srcId="{9D71A160-2A0C-4356-AE4D-FD9E007B906D}" destId="{40246E2B-C7A7-4693-AF87-2494B47EB8A8}" srcOrd="3" destOrd="0" presId="urn:microsoft.com/office/officeart/2005/8/layout/list1"/>
    <dgm:cxn modelId="{97300409-75B2-4BD9-BF33-6B3839A8C343}" type="presParOf" srcId="{9D71A160-2A0C-4356-AE4D-FD9E007B906D}" destId="{B05FE6F3-1F1A-4DCE-A051-A58782F22ED7}" srcOrd="4" destOrd="0" presId="urn:microsoft.com/office/officeart/2005/8/layout/list1"/>
    <dgm:cxn modelId="{A553997A-AE21-40A8-93E2-06165334EF16}" type="presParOf" srcId="{B05FE6F3-1F1A-4DCE-A051-A58782F22ED7}" destId="{AA1A22F9-5C23-493A-B5F2-C0F2F1E9C1F9}" srcOrd="0" destOrd="0" presId="urn:microsoft.com/office/officeart/2005/8/layout/list1"/>
    <dgm:cxn modelId="{42632420-82C2-4919-9EF4-84C753E06E7D}" type="presParOf" srcId="{B05FE6F3-1F1A-4DCE-A051-A58782F22ED7}" destId="{6474FC12-8BD1-48C2-816B-B85B43A7A04F}" srcOrd="1" destOrd="0" presId="urn:microsoft.com/office/officeart/2005/8/layout/list1"/>
    <dgm:cxn modelId="{446B7426-2215-44B5-A52E-DEF911789CE2}" type="presParOf" srcId="{9D71A160-2A0C-4356-AE4D-FD9E007B906D}" destId="{B663FE78-3506-49B9-804B-91F3EB5F5612}" srcOrd="5" destOrd="0" presId="urn:microsoft.com/office/officeart/2005/8/layout/list1"/>
    <dgm:cxn modelId="{19197CFF-7176-46CE-9B56-5D729E658650}" type="presParOf" srcId="{9D71A160-2A0C-4356-AE4D-FD9E007B906D}" destId="{1B994B05-49CD-4570-BC41-6FD30145C05F}" srcOrd="6" destOrd="0" presId="urn:microsoft.com/office/officeart/2005/8/layout/list1"/>
    <dgm:cxn modelId="{A33E8751-5453-44D2-850E-45F451EC246F}" type="presParOf" srcId="{9D71A160-2A0C-4356-AE4D-FD9E007B906D}" destId="{5F1A4B77-41E4-4FBF-ACC5-E1FDBFB500A4}" srcOrd="7" destOrd="0" presId="urn:microsoft.com/office/officeart/2005/8/layout/list1"/>
    <dgm:cxn modelId="{DA42A1BB-A45F-4D5E-AE2F-0C8B6081EBD1}" type="presParOf" srcId="{9D71A160-2A0C-4356-AE4D-FD9E007B906D}" destId="{44461B4B-CC6F-4D4E-A479-80ED1AF5B48B}" srcOrd="8" destOrd="0" presId="urn:microsoft.com/office/officeart/2005/8/layout/list1"/>
    <dgm:cxn modelId="{0B973A78-033D-4B17-A297-0FE2C3C63DFB}" type="presParOf" srcId="{44461B4B-CC6F-4D4E-A479-80ED1AF5B48B}" destId="{2BE8CCCE-2064-4125-8751-AE0EC435DE96}" srcOrd="0" destOrd="0" presId="urn:microsoft.com/office/officeart/2005/8/layout/list1"/>
    <dgm:cxn modelId="{5C9B8471-9F40-4C97-84D4-75787359F450}" type="presParOf" srcId="{44461B4B-CC6F-4D4E-A479-80ED1AF5B48B}" destId="{6931A842-726D-4244-9B77-304C5DB83E02}" srcOrd="1" destOrd="0" presId="urn:microsoft.com/office/officeart/2005/8/layout/list1"/>
    <dgm:cxn modelId="{094EC022-FFCA-41AE-AFDB-4FFC728F8F94}" type="presParOf" srcId="{9D71A160-2A0C-4356-AE4D-FD9E007B906D}" destId="{4AAF4BB7-4AB9-49B5-AA5A-BDE34B036237}" srcOrd="9" destOrd="0" presId="urn:microsoft.com/office/officeart/2005/8/layout/list1"/>
    <dgm:cxn modelId="{8A610AA1-0C74-4D5C-97C1-C97CA4CCE622}" type="presParOf" srcId="{9D71A160-2A0C-4356-AE4D-FD9E007B906D}" destId="{5313C1B0-87AF-4906-BAEA-662BE4E66AFB}"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7A3796D-E140-43F2-8395-27C58F6D5481}"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n-US"/>
        </a:p>
      </dgm:t>
    </dgm:pt>
    <dgm:pt modelId="{17CE215A-5CB5-46E1-8A53-4A2321A316A5}">
      <dgm:prSet/>
      <dgm:spPr/>
      <dgm:t>
        <a:bodyPr/>
        <a:lstStyle/>
        <a:p>
          <a:r>
            <a:rPr lang="en-US" dirty="0"/>
            <a:t>Fight</a:t>
          </a:r>
        </a:p>
      </dgm:t>
    </dgm:pt>
    <dgm:pt modelId="{FE24283C-3949-4CC1-90D7-638633609786}" type="parTrans" cxnId="{3200451E-D758-4AEB-8E7F-2CABF367C691}">
      <dgm:prSet/>
      <dgm:spPr/>
      <dgm:t>
        <a:bodyPr/>
        <a:lstStyle/>
        <a:p>
          <a:endParaRPr lang="en-US"/>
        </a:p>
      </dgm:t>
    </dgm:pt>
    <dgm:pt modelId="{F246C91A-9966-43F1-98F7-E692E307A715}" type="sibTrans" cxnId="{3200451E-D758-4AEB-8E7F-2CABF367C691}">
      <dgm:prSet/>
      <dgm:spPr/>
      <dgm:t>
        <a:bodyPr/>
        <a:lstStyle/>
        <a:p>
          <a:endParaRPr lang="en-US"/>
        </a:p>
      </dgm:t>
    </dgm:pt>
    <dgm:pt modelId="{EC9DEA71-CBE8-4110-AEC9-44A0CC694F4A}">
      <dgm:prSet/>
      <dgm:spPr/>
      <dgm:t>
        <a:bodyPr/>
        <a:lstStyle/>
        <a:p>
          <a:r>
            <a:rPr lang="en-US" dirty="0"/>
            <a:t>Flight</a:t>
          </a:r>
        </a:p>
      </dgm:t>
    </dgm:pt>
    <dgm:pt modelId="{222966F7-2D74-47AC-BD49-FFB81FAE410F}" type="parTrans" cxnId="{5861FB80-DDE5-42E5-8401-1BC152A16DCE}">
      <dgm:prSet/>
      <dgm:spPr/>
      <dgm:t>
        <a:bodyPr/>
        <a:lstStyle/>
        <a:p>
          <a:endParaRPr lang="en-US"/>
        </a:p>
      </dgm:t>
    </dgm:pt>
    <dgm:pt modelId="{2B737A19-B2A2-4F20-A53C-F0F949921FFB}" type="sibTrans" cxnId="{5861FB80-DDE5-42E5-8401-1BC152A16DCE}">
      <dgm:prSet/>
      <dgm:spPr/>
      <dgm:t>
        <a:bodyPr/>
        <a:lstStyle/>
        <a:p>
          <a:endParaRPr lang="en-US"/>
        </a:p>
      </dgm:t>
    </dgm:pt>
    <dgm:pt modelId="{EE32893B-339D-4C82-B395-937EFC0422FF}">
      <dgm:prSet/>
      <dgm:spPr/>
      <dgm:t>
        <a:bodyPr/>
        <a:lstStyle/>
        <a:p>
          <a:r>
            <a:rPr lang="en-US" dirty="0"/>
            <a:t>Freeze</a:t>
          </a:r>
        </a:p>
      </dgm:t>
    </dgm:pt>
    <dgm:pt modelId="{2CFB8045-6D18-4EF0-AD4E-CF4A754C03D9}" type="parTrans" cxnId="{BACC3130-17BC-4F07-89DE-75703AC505A3}">
      <dgm:prSet/>
      <dgm:spPr/>
      <dgm:t>
        <a:bodyPr/>
        <a:lstStyle/>
        <a:p>
          <a:endParaRPr lang="en-US"/>
        </a:p>
      </dgm:t>
    </dgm:pt>
    <dgm:pt modelId="{B4CC114E-C98C-4499-97BA-43DF404B43B9}" type="sibTrans" cxnId="{BACC3130-17BC-4F07-89DE-75703AC505A3}">
      <dgm:prSet/>
      <dgm:spPr/>
      <dgm:t>
        <a:bodyPr/>
        <a:lstStyle/>
        <a:p>
          <a:endParaRPr lang="en-US"/>
        </a:p>
      </dgm:t>
    </dgm:pt>
    <dgm:pt modelId="{68B408C8-CF79-4190-A044-3541B6B2EAC1}">
      <dgm:prSet/>
      <dgm:spPr/>
      <dgm:t>
        <a:bodyPr/>
        <a:lstStyle/>
        <a:p>
          <a:r>
            <a:rPr lang="en-US" dirty="0"/>
            <a:t>Fawn</a:t>
          </a:r>
        </a:p>
      </dgm:t>
    </dgm:pt>
    <dgm:pt modelId="{30139B62-388E-4818-914C-77BCDD3DE3DB}" type="parTrans" cxnId="{93C2A85E-A362-4CA2-BD0D-42BDC07E5B85}">
      <dgm:prSet/>
      <dgm:spPr/>
      <dgm:t>
        <a:bodyPr/>
        <a:lstStyle/>
        <a:p>
          <a:endParaRPr lang="en-US"/>
        </a:p>
      </dgm:t>
    </dgm:pt>
    <dgm:pt modelId="{C2054F50-95CF-4942-82DA-6C619094D1D4}" type="sibTrans" cxnId="{93C2A85E-A362-4CA2-BD0D-42BDC07E5B85}">
      <dgm:prSet/>
      <dgm:spPr/>
      <dgm:t>
        <a:bodyPr/>
        <a:lstStyle/>
        <a:p>
          <a:endParaRPr lang="en-US"/>
        </a:p>
      </dgm:t>
    </dgm:pt>
    <dgm:pt modelId="{CEF84BBB-9C39-4BD1-9F12-5CEAB61AF1ED}" type="pres">
      <dgm:prSet presAssocID="{17A3796D-E140-43F2-8395-27C58F6D5481}" presName="Name0" presStyleCnt="0">
        <dgm:presLayoutVars>
          <dgm:dir/>
          <dgm:animLvl val="lvl"/>
          <dgm:resizeHandles val="exact"/>
        </dgm:presLayoutVars>
      </dgm:prSet>
      <dgm:spPr/>
    </dgm:pt>
    <dgm:pt modelId="{CF5AABE8-3F96-4BB0-9B05-BA2B450CFB8E}" type="pres">
      <dgm:prSet presAssocID="{17CE215A-5CB5-46E1-8A53-4A2321A316A5}" presName="linNode" presStyleCnt="0"/>
      <dgm:spPr/>
    </dgm:pt>
    <dgm:pt modelId="{7CFF9756-17E1-468B-9FF7-345E5508D2B9}" type="pres">
      <dgm:prSet presAssocID="{17CE215A-5CB5-46E1-8A53-4A2321A316A5}" presName="parentText" presStyleLbl="node1" presStyleIdx="0" presStyleCnt="4">
        <dgm:presLayoutVars>
          <dgm:chMax val="1"/>
          <dgm:bulletEnabled val="1"/>
        </dgm:presLayoutVars>
      </dgm:prSet>
      <dgm:spPr/>
    </dgm:pt>
    <dgm:pt modelId="{5EB8B54C-752C-4D69-9595-871343DC4620}" type="pres">
      <dgm:prSet presAssocID="{F246C91A-9966-43F1-98F7-E692E307A715}" presName="sp" presStyleCnt="0"/>
      <dgm:spPr/>
    </dgm:pt>
    <dgm:pt modelId="{D35732DC-3D81-4999-A6A2-85893A9D82C2}" type="pres">
      <dgm:prSet presAssocID="{EC9DEA71-CBE8-4110-AEC9-44A0CC694F4A}" presName="linNode" presStyleCnt="0"/>
      <dgm:spPr/>
    </dgm:pt>
    <dgm:pt modelId="{8F02AA85-B9DD-4451-B5A0-3CEF35BF515B}" type="pres">
      <dgm:prSet presAssocID="{EC9DEA71-CBE8-4110-AEC9-44A0CC694F4A}" presName="parentText" presStyleLbl="node1" presStyleIdx="1" presStyleCnt="4">
        <dgm:presLayoutVars>
          <dgm:chMax val="1"/>
          <dgm:bulletEnabled val="1"/>
        </dgm:presLayoutVars>
      </dgm:prSet>
      <dgm:spPr/>
    </dgm:pt>
    <dgm:pt modelId="{77F3DB30-CEA9-4946-9694-3B1A2E89D724}" type="pres">
      <dgm:prSet presAssocID="{2B737A19-B2A2-4F20-A53C-F0F949921FFB}" presName="sp" presStyleCnt="0"/>
      <dgm:spPr/>
    </dgm:pt>
    <dgm:pt modelId="{DA675931-9DEF-40D1-B6F6-988CA244C959}" type="pres">
      <dgm:prSet presAssocID="{EE32893B-339D-4C82-B395-937EFC0422FF}" presName="linNode" presStyleCnt="0"/>
      <dgm:spPr/>
    </dgm:pt>
    <dgm:pt modelId="{28514671-DB61-4B28-8509-49D86CC355B6}" type="pres">
      <dgm:prSet presAssocID="{EE32893B-339D-4C82-B395-937EFC0422FF}" presName="parentText" presStyleLbl="node1" presStyleIdx="2" presStyleCnt="4">
        <dgm:presLayoutVars>
          <dgm:chMax val="1"/>
          <dgm:bulletEnabled val="1"/>
        </dgm:presLayoutVars>
      </dgm:prSet>
      <dgm:spPr/>
    </dgm:pt>
    <dgm:pt modelId="{D196C5A4-4749-481C-9540-A4DB5ACD519E}" type="pres">
      <dgm:prSet presAssocID="{B4CC114E-C98C-4499-97BA-43DF404B43B9}" presName="sp" presStyleCnt="0"/>
      <dgm:spPr/>
    </dgm:pt>
    <dgm:pt modelId="{2DEA28DB-A811-4582-BC2B-D09680E96DA3}" type="pres">
      <dgm:prSet presAssocID="{68B408C8-CF79-4190-A044-3541B6B2EAC1}" presName="linNode" presStyleCnt="0"/>
      <dgm:spPr/>
    </dgm:pt>
    <dgm:pt modelId="{47D4F102-FE99-4A3A-A95A-FB3D94E1FB57}" type="pres">
      <dgm:prSet presAssocID="{68B408C8-CF79-4190-A044-3541B6B2EAC1}" presName="parentText" presStyleLbl="node1" presStyleIdx="3" presStyleCnt="4">
        <dgm:presLayoutVars>
          <dgm:chMax val="1"/>
          <dgm:bulletEnabled val="1"/>
        </dgm:presLayoutVars>
      </dgm:prSet>
      <dgm:spPr/>
    </dgm:pt>
  </dgm:ptLst>
  <dgm:cxnLst>
    <dgm:cxn modelId="{04EF3B0B-C433-44F6-900C-40759A4B264F}" type="presOf" srcId="{68B408C8-CF79-4190-A044-3541B6B2EAC1}" destId="{47D4F102-FE99-4A3A-A95A-FB3D94E1FB57}" srcOrd="0" destOrd="0" presId="urn:microsoft.com/office/officeart/2005/8/layout/vList5"/>
    <dgm:cxn modelId="{13BF5817-620C-40EA-8128-4550DA7441D0}" type="presOf" srcId="{17A3796D-E140-43F2-8395-27C58F6D5481}" destId="{CEF84BBB-9C39-4BD1-9F12-5CEAB61AF1ED}" srcOrd="0" destOrd="0" presId="urn:microsoft.com/office/officeart/2005/8/layout/vList5"/>
    <dgm:cxn modelId="{3200451E-D758-4AEB-8E7F-2CABF367C691}" srcId="{17A3796D-E140-43F2-8395-27C58F6D5481}" destId="{17CE215A-5CB5-46E1-8A53-4A2321A316A5}" srcOrd="0" destOrd="0" parTransId="{FE24283C-3949-4CC1-90D7-638633609786}" sibTransId="{F246C91A-9966-43F1-98F7-E692E307A715}"/>
    <dgm:cxn modelId="{BACC3130-17BC-4F07-89DE-75703AC505A3}" srcId="{17A3796D-E140-43F2-8395-27C58F6D5481}" destId="{EE32893B-339D-4C82-B395-937EFC0422FF}" srcOrd="2" destOrd="0" parTransId="{2CFB8045-6D18-4EF0-AD4E-CF4A754C03D9}" sibTransId="{B4CC114E-C98C-4499-97BA-43DF404B43B9}"/>
    <dgm:cxn modelId="{93C2A85E-A362-4CA2-BD0D-42BDC07E5B85}" srcId="{17A3796D-E140-43F2-8395-27C58F6D5481}" destId="{68B408C8-CF79-4190-A044-3541B6B2EAC1}" srcOrd="3" destOrd="0" parTransId="{30139B62-388E-4818-914C-77BCDD3DE3DB}" sibTransId="{C2054F50-95CF-4942-82DA-6C619094D1D4}"/>
    <dgm:cxn modelId="{E64C6960-84E2-4C87-928A-7C311A14D7DD}" type="presOf" srcId="{EC9DEA71-CBE8-4110-AEC9-44A0CC694F4A}" destId="{8F02AA85-B9DD-4451-B5A0-3CEF35BF515B}" srcOrd="0" destOrd="0" presId="urn:microsoft.com/office/officeart/2005/8/layout/vList5"/>
    <dgm:cxn modelId="{5861FB80-DDE5-42E5-8401-1BC152A16DCE}" srcId="{17A3796D-E140-43F2-8395-27C58F6D5481}" destId="{EC9DEA71-CBE8-4110-AEC9-44A0CC694F4A}" srcOrd="1" destOrd="0" parTransId="{222966F7-2D74-47AC-BD49-FFB81FAE410F}" sibTransId="{2B737A19-B2A2-4F20-A53C-F0F949921FFB}"/>
    <dgm:cxn modelId="{18BB3BDA-36B9-4BC7-84BA-D44E7285A1C4}" type="presOf" srcId="{17CE215A-5CB5-46E1-8A53-4A2321A316A5}" destId="{7CFF9756-17E1-468B-9FF7-345E5508D2B9}" srcOrd="0" destOrd="0" presId="urn:microsoft.com/office/officeart/2005/8/layout/vList5"/>
    <dgm:cxn modelId="{2E2129ED-A08E-46F7-96C4-50862834F509}" type="presOf" srcId="{EE32893B-339D-4C82-B395-937EFC0422FF}" destId="{28514671-DB61-4B28-8509-49D86CC355B6}" srcOrd="0" destOrd="0" presId="urn:microsoft.com/office/officeart/2005/8/layout/vList5"/>
    <dgm:cxn modelId="{EC4BDFFA-2FD6-40D9-B704-937918E32BE0}" type="presParOf" srcId="{CEF84BBB-9C39-4BD1-9F12-5CEAB61AF1ED}" destId="{CF5AABE8-3F96-4BB0-9B05-BA2B450CFB8E}" srcOrd="0" destOrd="0" presId="urn:microsoft.com/office/officeart/2005/8/layout/vList5"/>
    <dgm:cxn modelId="{E3677D4E-7BBB-412E-BC6E-F36165082358}" type="presParOf" srcId="{CF5AABE8-3F96-4BB0-9B05-BA2B450CFB8E}" destId="{7CFF9756-17E1-468B-9FF7-345E5508D2B9}" srcOrd="0" destOrd="0" presId="urn:microsoft.com/office/officeart/2005/8/layout/vList5"/>
    <dgm:cxn modelId="{AF2752F9-DD08-44FA-90A3-1BF4280B79BB}" type="presParOf" srcId="{CEF84BBB-9C39-4BD1-9F12-5CEAB61AF1ED}" destId="{5EB8B54C-752C-4D69-9595-871343DC4620}" srcOrd="1" destOrd="0" presId="urn:microsoft.com/office/officeart/2005/8/layout/vList5"/>
    <dgm:cxn modelId="{0B2A067F-4296-4EBF-808C-7040ED9C3D5D}" type="presParOf" srcId="{CEF84BBB-9C39-4BD1-9F12-5CEAB61AF1ED}" destId="{D35732DC-3D81-4999-A6A2-85893A9D82C2}" srcOrd="2" destOrd="0" presId="urn:microsoft.com/office/officeart/2005/8/layout/vList5"/>
    <dgm:cxn modelId="{21AFC02F-0577-483E-9404-E09730FC978E}" type="presParOf" srcId="{D35732DC-3D81-4999-A6A2-85893A9D82C2}" destId="{8F02AA85-B9DD-4451-B5A0-3CEF35BF515B}" srcOrd="0" destOrd="0" presId="urn:microsoft.com/office/officeart/2005/8/layout/vList5"/>
    <dgm:cxn modelId="{0D396EBF-D3C8-4E2A-AB0A-D78A3203F513}" type="presParOf" srcId="{CEF84BBB-9C39-4BD1-9F12-5CEAB61AF1ED}" destId="{77F3DB30-CEA9-4946-9694-3B1A2E89D724}" srcOrd="3" destOrd="0" presId="urn:microsoft.com/office/officeart/2005/8/layout/vList5"/>
    <dgm:cxn modelId="{25833E32-AA50-487F-A0CC-05DB6DE54152}" type="presParOf" srcId="{CEF84BBB-9C39-4BD1-9F12-5CEAB61AF1ED}" destId="{DA675931-9DEF-40D1-B6F6-988CA244C959}" srcOrd="4" destOrd="0" presId="urn:microsoft.com/office/officeart/2005/8/layout/vList5"/>
    <dgm:cxn modelId="{1BF9CFAD-4F83-4A81-B406-0F1D9BB0217E}" type="presParOf" srcId="{DA675931-9DEF-40D1-B6F6-988CA244C959}" destId="{28514671-DB61-4B28-8509-49D86CC355B6}" srcOrd="0" destOrd="0" presId="urn:microsoft.com/office/officeart/2005/8/layout/vList5"/>
    <dgm:cxn modelId="{66520E8A-ADF9-439C-ACD0-781A4B8FF42D}" type="presParOf" srcId="{CEF84BBB-9C39-4BD1-9F12-5CEAB61AF1ED}" destId="{D196C5A4-4749-481C-9540-A4DB5ACD519E}" srcOrd="5" destOrd="0" presId="urn:microsoft.com/office/officeart/2005/8/layout/vList5"/>
    <dgm:cxn modelId="{979A23FB-29D6-4863-BDEA-1E684BE7F63A}" type="presParOf" srcId="{CEF84BBB-9C39-4BD1-9F12-5CEAB61AF1ED}" destId="{2DEA28DB-A811-4582-BC2B-D09680E96DA3}" srcOrd="6" destOrd="0" presId="urn:microsoft.com/office/officeart/2005/8/layout/vList5"/>
    <dgm:cxn modelId="{F04CFF08-BB7E-4EBF-B838-B2195231B753}" type="presParOf" srcId="{2DEA28DB-A811-4582-BC2B-D09680E96DA3}" destId="{47D4F102-FE99-4A3A-A95A-FB3D94E1FB57}"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727D229-C109-46BF-B961-642F2E75E9FA}"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3D6EC36E-0D2F-46B4-B785-C4685B46E17C}">
      <dgm:prSet custT="1"/>
      <dgm:spPr/>
      <dgm:t>
        <a:bodyPr/>
        <a:lstStyle/>
        <a:p>
          <a:r>
            <a:rPr lang="en-US" sz="1800" dirty="0"/>
            <a:t>Safety</a:t>
          </a:r>
        </a:p>
      </dgm:t>
    </dgm:pt>
    <dgm:pt modelId="{253DCB0D-F404-4DA4-B344-5766C33583F0}" type="parTrans" cxnId="{5097E2CF-D867-4466-A5A6-DEC349469279}">
      <dgm:prSet/>
      <dgm:spPr/>
      <dgm:t>
        <a:bodyPr/>
        <a:lstStyle/>
        <a:p>
          <a:endParaRPr lang="en-US"/>
        </a:p>
      </dgm:t>
    </dgm:pt>
    <dgm:pt modelId="{C8BA4246-20CF-48EA-B3EB-FC265FF7BB52}" type="sibTrans" cxnId="{5097E2CF-D867-4466-A5A6-DEC349469279}">
      <dgm:prSet/>
      <dgm:spPr/>
      <dgm:t>
        <a:bodyPr/>
        <a:lstStyle/>
        <a:p>
          <a:endParaRPr lang="en-US"/>
        </a:p>
      </dgm:t>
    </dgm:pt>
    <dgm:pt modelId="{03E81160-79C9-42D0-84C4-96B970FE5981}">
      <dgm:prSet/>
      <dgm:spPr/>
      <dgm:t>
        <a:bodyPr/>
        <a:lstStyle/>
        <a:p>
          <a:r>
            <a:rPr lang="en-US" dirty="0"/>
            <a:t>Trustworthiness and Transparency </a:t>
          </a:r>
        </a:p>
      </dgm:t>
    </dgm:pt>
    <dgm:pt modelId="{2281D374-2483-4F43-8B72-3CB3F7C825FB}" type="parTrans" cxnId="{125B2DF9-7D62-4762-AFCF-EF98E2A68F51}">
      <dgm:prSet/>
      <dgm:spPr/>
      <dgm:t>
        <a:bodyPr/>
        <a:lstStyle/>
        <a:p>
          <a:endParaRPr lang="en-US"/>
        </a:p>
      </dgm:t>
    </dgm:pt>
    <dgm:pt modelId="{595F7DD7-C8AD-4CD8-A908-7CA6D4875622}" type="sibTrans" cxnId="{125B2DF9-7D62-4762-AFCF-EF98E2A68F51}">
      <dgm:prSet/>
      <dgm:spPr/>
      <dgm:t>
        <a:bodyPr/>
        <a:lstStyle/>
        <a:p>
          <a:endParaRPr lang="en-US"/>
        </a:p>
      </dgm:t>
    </dgm:pt>
    <dgm:pt modelId="{79F03582-5852-45AC-ADF6-72FAB30113A9}">
      <dgm:prSet/>
      <dgm:spPr/>
      <dgm:t>
        <a:bodyPr/>
        <a:lstStyle/>
        <a:p>
          <a:r>
            <a:rPr lang="en-US" dirty="0"/>
            <a:t>Peer Support</a:t>
          </a:r>
        </a:p>
      </dgm:t>
    </dgm:pt>
    <dgm:pt modelId="{AAF0C7DE-C032-4C63-BF81-A4583296158E}" type="parTrans" cxnId="{AC5A7B52-F891-4C1F-8C42-AF288C2B823C}">
      <dgm:prSet/>
      <dgm:spPr/>
      <dgm:t>
        <a:bodyPr/>
        <a:lstStyle/>
        <a:p>
          <a:endParaRPr lang="en-US"/>
        </a:p>
      </dgm:t>
    </dgm:pt>
    <dgm:pt modelId="{982AAFE8-6B14-42FA-913F-6BB0CB635D76}" type="sibTrans" cxnId="{AC5A7B52-F891-4C1F-8C42-AF288C2B823C}">
      <dgm:prSet/>
      <dgm:spPr/>
      <dgm:t>
        <a:bodyPr/>
        <a:lstStyle/>
        <a:p>
          <a:endParaRPr lang="en-US"/>
        </a:p>
      </dgm:t>
    </dgm:pt>
    <dgm:pt modelId="{29208195-4C2F-441A-A928-F6BBEB59EF29}">
      <dgm:prSet/>
      <dgm:spPr/>
      <dgm:t>
        <a:bodyPr/>
        <a:lstStyle/>
        <a:p>
          <a:r>
            <a:rPr lang="en-US" dirty="0"/>
            <a:t>Collaboration and Mutuality </a:t>
          </a:r>
        </a:p>
      </dgm:t>
    </dgm:pt>
    <dgm:pt modelId="{45777FEC-F5B2-4954-829B-EC36D0D32F2B}" type="parTrans" cxnId="{8C194CF5-1B11-4154-9822-A9A0218EAAA3}">
      <dgm:prSet/>
      <dgm:spPr/>
      <dgm:t>
        <a:bodyPr/>
        <a:lstStyle/>
        <a:p>
          <a:endParaRPr lang="en-US"/>
        </a:p>
      </dgm:t>
    </dgm:pt>
    <dgm:pt modelId="{305B1142-835D-45DD-B3CB-AAEFEF200227}" type="sibTrans" cxnId="{8C194CF5-1B11-4154-9822-A9A0218EAAA3}">
      <dgm:prSet/>
      <dgm:spPr/>
      <dgm:t>
        <a:bodyPr/>
        <a:lstStyle/>
        <a:p>
          <a:endParaRPr lang="en-US"/>
        </a:p>
      </dgm:t>
    </dgm:pt>
    <dgm:pt modelId="{E4B0AA9D-97A0-45FF-8839-CB3FA8A2D08E}">
      <dgm:prSet/>
      <dgm:spPr/>
      <dgm:t>
        <a:bodyPr/>
        <a:lstStyle/>
        <a:p>
          <a:r>
            <a:rPr lang="en-US" dirty="0"/>
            <a:t>Empowerment, Voice and Choice</a:t>
          </a:r>
        </a:p>
      </dgm:t>
    </dgm:pt>
    <dgm:pt modelId="{E121E34C-D69A-4F28-A7CF-979F7D8AEDA1}" type="parTrans" cxnId="{46AC2F82-E154-496D-9B41-A12F46AA314B}">
      <dgm:prSet/>
      <dgm:spPr/>
      <dgm:t>
        <a:bodyPr/>
        <a:lstStyle/>
        <a:p>
          <a:endParaRPr lang="en-US"/>
        </a:p>
      </dgm:t>
    </dgm:pt>
    <dgm:pt modelId="{4A9EBAE4-A275-4AF5-A294-E250E4645B84}" type="sibTrans" cxnId="{46AC2F82-E154-496D-9B41-A12F46AA314B}">
      <dgm:prSet/>
      <dgm:spPr/>
      <dgm:t>
        <a:bodyPr/>
        <a:lstStyle/>
        <a:p>
          <a:endParaRPr lang="en-US"/>
        </a:p>
      </dgm:t>
    </dgm:pt>
    <dgm:pt modelId="{53F2EBFE-1DEB-481F-8624-532136228CF7}">
      <dgm:prSet/>
      <dgm:spPr/>
      <dgm:t>
        <a:bodyPr/>
        <a:lstStyle/>
        <a:p>
          <a:r>
            <a:rPr lang="en-US" dirty="0"/>
            <a:t>Cultural, Historical and Gender Issues </a:t>
          </a:r>
        </a:p>
      </dgm:t>
    </dgm:pt>
    <dgm:pt modelId="{0467C01A-103B-4C37-A105-46E5220AC603}" type="parTrans" cxnId="{CEEFD284-8EE0-4FDC-9344-3BE3F2C0F7A9}">
      <dgm:prSet/>
      <dgm:spPr/>
      <dgm:t>
        <a:bodyPr/>
        <a:lstStyle/>
        <a:p>
          <a:endParaRPr lang="en-US"/>
        </a:p>
      </dgm:t>
    </dgm:pt>
    <dgm:pt modelId="{E4B46BF9-29A5-43D8-87DF-12AE4A9C5990}" type="sibTrans" cxnId="{CEEFD284-8EE0-4FDC-9344-3BE3F2C0F7A9}">
      <dgm:prSet/>
      <dgm:spPr/>
      <dgm:t>
        <a:bodyPr/>
        <a:lstStyle/>
        <a:p>
          <a:endParaRPr lang="en-US"/>
        </a:p>
      </dgm:t>
    </dgm:pt>
    <dgm:pt modelId="{DF5A52D4-B1F7-4F51-B40B-886CE4E36E21}" type="pres">
      <dgm:prSet presAssocID="{7727D229-C109-46BF-B961-642F2E75E9FA}" presName="linear" presStyleCnt="0">
        <dgm:presLayoutVars>
          <dgm:dir/>
          <dgm:animLvl val="lvl"/>
          <dgm:resizeHandles val="exact"/>
        </dgm:presLayoutVars>
      </dgm:prSet>
      <dgm:spPr/>
    </dgm:pt>
    <dgm:pt modelId="{90172F5D-C145-48DC-B62B-19D209207CF3}" type="pres">
      <dgm:prSet presAssocID="{3D6EC36E-0D2F-46B4-B785-C4685B46E17C}" presName="parentLin" presStyleCnt="0"/>
      <dgm:spPr/>
    </dgm:pt>
    <dgm:pt modelId="{C82D43BE-F103-4685-83D4-13E468D08F60}" type="pres">
      <dgm:prSet presAssocID="{3D6EC36E-0D2F-46B4-B785-C4685B46E17C}" presName="parentLeftMargin" presStyleLbl="node1" presStyleIdx="0" presStyleCnt="6"/>
      <dgm:spPr/>
    </dgm:pt>
    <dgm:pt modelId="{610E3B45-CA30-4000-9186-FB041A1C5FB9}" type="pres">
      <dgm:prSet presAssocID="{3D6EC36E-0D2F-46B4-B785-C4685B46E17C}" presName="parentText" presStyleLbl="node1" presStyleIdx="0" presStyleCnt="6">
        <dgm:presLayoutVars>
          <dgm:chMax val="0"/>
          <dgm:bulletEnabled val="1"/>
        </dgm:presLayoutVars>
      </dgm:prSet>
      <dgm:spPr/>
    </dgm:pt>
    <dgm:pt modelId="{7DC1A1DB-3689-46B4-9F9B-ADF974C25F76}" type="pres">
      <dgm:prSet presAssocID="{3D6EC36E-0D2F-46B4-B785-C4685B46E17C}" presName="negativeSpace" presStyleCnt="0"/>
      <dgm:spPr/>
    </dgm:pt>
    <dgm:pt modelId="{C2CE0D8F-521E-41E0-9FCB-0B4ECD9EA3A8}" type="pres">
      <dgm:prSet presAssocID="{3D6EC36E-0D2F-46B4-B785-C4685B46E17C}" presName="childText" presStyleLbl="conFgAcc1" presStyleIdx="0" presStyleCnt="6">
        <dgm:presLayoutVars>
          <dgm:bulletEnabled val="1"/>
        </dgm:presLayoutVars>
      </dgm:prSet>
      <dgm:spPr/>
    </dgm:pt>
    <dgm:pt modelId="{C720849E-164F-43DC-9E2D-22C84318F7CD}" type="pres">
      <dgm:prSet presAssocID="{C8BA4246-20CF-48EA-B3EB-FC265FF7BB52}" presName="spaceBetweenRectangles" presStyleCnt="0"/>
      <dgm:spPr/>
    </dgm:pt>
    <dgm:pt modelId="{122ECE5F-08F7-4B69-B9A5-391056923C5D}" type="pres">
      <dgm:prSet presAssocID="{03E81160-79C9-42D0-84C4-96B970FE5981}" presName="parentLin" presStyleCnt="0"/>
      <dgm:spPr/>
    </dgm:pt>
    <dgm:pt modelId="{72BC1FE2-7812-48B0-8C1B-C368D04124A3}" type="pres">
      <dgm:prSet presAssocID="{03E81160-79C9-42D0-84C4-96B970FE5981}" presName="parentLeftMargin" presStyleLbl="node1" presStyleIdx="0" presStyleCnt="6"/>
      <dgm:spPr/>
    </dgm:pt>
    <dgm:pt modelId="{7D6D7076-870E-44DE-8201-8DAB8C134F24}" type="pres">
      <dgm:prSet presAssocID="{03E81160-79C9-42D0-84C4-96B970FE5981}" presName="parentText" presStyleLbl="node1" presStyleIdx="1" presStyleCnt="6">
        <dgm:presLayoutVars>
          <dgm:chMax val="0"/>
          <dgm:bulletEnabled val="1"/>
        </dgm:presLayoutVars>
      </dgm:prSet>
      <dgm:spPr/>
    </dgm:pt>
    <dgm:pt modelId="{3099BDAF-E2CF-40F4-B653-DC37834FC912}" type="pres">
      <dgm:prSet presAssocID="{03E81160-79C9-42D0-84C4-96B970FE5981}" presName="negativeSpace" presStyleCnt="0"/>
      <dgm:spPr/>
    </dgm:pt>
    <dgm:pt modelId="{28AC5AB4-AE76-48A6-9621-B43C9FBECC66}" type="pres">
      <dgm:prSet presAssocID="{03E81160-79C9-42D0-84C4-96B970FE5981}" presName="childText" presStyleLbl="conFgAcc1" presStyleIdx="1" presStyleCnt="6">
        <dgm:presLayoutVars>
          <dgm:bulletEnabled val="1"/>
        </dgm:presLayoutVars>
      </dgm:prSet>
      <dgm:spPr/>
    </dgm:pt>
    <dgm:pt modelId="{BD2B604A-549B-4493-BFA7-D75D3CE65280}" type="pres">
      <dgm:prSet presAssocID="{595F7DD7-C8AD-4CD8-A908-7CA6D4875622}" presName="spaceBetweenRectangles" presStyleCnt="0"/>
      <dgm:spPr/>
    </dgm:pt>
    <dgm:pt modelId="{26CF8BA3-A2E2-46E0-8DEF-DFA0B9374349}" type="pres">
      <dgm:prSet presAssocID="{79F03582-5852-45AC-ADF6-72FAB30113A9}" presName="parentLin" presStyleCnt="0"/>
      <dgm:spPr/>
    </dgm:pt>
    <dgm:pt modelId="{14D1CC17-5EAC-4550-AC51-8C3761054605}" type="pres">
      <dgm:prSet presAssocID="{79F03582-5852-45AC-ADF6-72FAB30113A9}" presName="parentLeftMargin" presStyleLbl="node1" presStyleIdx="1" presStyleCnt="6"/>
      <dgm:spPr/>
    </dgm:pt>
    <dgm:pt modelId="{370C2D29-0403-4461-AD64-4F9F9002AF78}" type="pres">
      <dgm:prSet presAssocID="{79F03582-5852-45AC-ADF6-72FAB30113A9}" presName="parentText" presStyleLbl="node1" presStyleIdx="2" presStyleCnt="6">
        <dgm:presLayoutVars>
          <dgm:chMax val="0"/>
          <dgm:bulletEnabled val="1"/>
        </dgm:presLayoutVars>
      </dgm:prSet>
      <dgm:spPr/>
    </dgm:pt>
    <dgm:pt modelId="{1C17F6E0-DD5B-4776-AF13-E9BEB8BAC1FA}" type="pres">
      <dgm:prSet presAssocID="{79F03582-5852-45AC-ADF6-72FAB30113A9}" presName="negativeSpace" presStyleCnt="0"/>
      <dgm:spPr/>
    </dgm:pt>
    <dgm:pt modelId="{9D625159-BAF5-4682-8C36-7BDD5821C539}" type="pres">
      <dgm:prSet presAssocID="{79F03582-5852-45AC-ADF6-72FAB30113A9}" presName="childText" presStyleLbl="conFgAcc1" presStyleIdx="2" presStyleCnt="6">
        <dgm:presLayoutVars>
          <dgm:bulletEnabled val="1"/>
        </dgm:presLayoutVars>
      </dgm:prSet>
      <dgm:spPr/>
    </dgm:pt>
    <dgm:pt modelId="{94F6630B-AA34-4A10-B1AA-3069F8643A49}" type="pres">
      <dgm:prSet presAssocID="{982AAFE8-6B14-42FA-913F-6BB0CB635D76}" presName="spaceBetweenRectangles" presStyleCnt="0"/>
      <dgm:spPr/>
    </dgm:pt>
    <dgm:pt modelId="{CD45ADF3-BCCA-4713-A847-B5BB61D67C72}" type="pres">
      <dgm:prSet presAssocID="{29208195-4C2F-441A-A928-F6BBEB59EF29}" presName="parentLin" presStyleCnt="0"/>
      <dgm:spPr/>
    </dgm:pt>
    <dgm:pt modelId="{658E65B4-8DB4-4C84-9FB8-958EE3112EC9}" type="pres">
      <dgm:prSet presAssocID="{29208195-4C2F-441A-A928-F6BBEB59EF29}" presName="parentLeftMargin" presStyleLbl="node1" presStyleIdx="2" presStyleCnt="6"/>
      <dgm:spPr/>
    </dgm:pt>
    <dgm:pt modelId="{8C912910-6CBB-48B0-BCD3-C2677D4F59EF}" type="pres">
      <dgm:prSet presAssocID="{29208195-4C2F-441A-A928-F6BBEB59EF29}" presName="parentText" presStyleLbl="node1" presStyleIdx="3" presStyleCnt="6">
        <dgm:presLayoutVars>
          <dgm:chMax val="0"/>
          <dgm:bulletEnabled val="1"/>
        </dgm:presLayoutVars>
      </dgm:prSet>
      <dgm:spPr/>
    </dgm:pt>
    <dgm:pt modelId="{ADAEEDD1-16C5-4CC7-9763-3C856BE3C8AE}" type="pres">
      <dgm:prSet presAssocID="{29208195-4C2F-441A-A928-F6BBEB59EF29}" presName="negativeSpace" presStyleCnt="0"/>
      <dgm:spPr/>
    </dgm:pt>
    <dgm:pt modelId="{1D9D5C3F-1BD6-48AA-AC9A-9FC1347BC963}" type="pres">
      <dgm:prSet presAssocID="{29208195-4C2F-441A-A928-F6BBEB59EF29}" presName="childText" presStyleLbl="conFgAcc1" presStyleIdx="3" presStyleCnt="6">
        <dgm:presLayoutVars>
          <dgm:bulletEnabled val="1"/>
        </dgm:presLayoutVars>
      </dgm:prSet>
      <dgm:spPr/>
    </dgm:pt>
    <dgm:pt modelId="{25A513DB-3BD0-4962-91BA-D9036BE1D720}" type="pres">
      <dgm:prSet presAssocID="{305B1142-835D-45DD-B3CB-AAEFEF200227}" presName="spaceBetweenRectangles" presStyleCnt="0"/>
      <dgm:spPr/>
    </dgm:pt>
    <dgm:pt modelId="{DFC9215F-8388-429C-9A93-3CFCEA3A1265}" type="pres">
      <dgm:prSet presAssocID="{E4B0AA9D-97A0-45FF-8839-CB3FA8A2D08E}" presName="parentLin" presStyleCnt="0"/>
      <dgm:spPr/>
    </dgm:pt>
    <dgm:pt modelId="{7A1CB361-E07B-4618-9EA3-F23A1C0B73A2}" type="pres">
      <dgm:prSet presAssocID="{E4B0AA9D-97A0-45FF-8839-CB3FA8A2D08E}" presName="parentLeftMargin" presStyleLbl="node1" presStyleIdx="3" presStyleCnt="6"/>
      <dgm:spPr/>
    </dgm:pt>
    <dgm:pt modelId="{0BBA8440-0C83-4542-A826-7D6EDE6ADECF}" type="pres">
      <dgm:prSet presAssocID="{E4B0AA9D-97A0-45FF-8839-CB3FA8A2D08E}" presName="parentText" presStyleLbl="node1" presStyleIdx="4" presStyleCnt="6">
        <dgm:presLayoutVars>
          <dgm:chMax val="0"/>
          <dgm:bulletEnabled val="1"/>
        </dgm:presLayoutVars>
      </dgm:prSet>
      <dgm:spPr/>
    </dgm:pt>
    <dgm:pt modelId="{2E766D70-2CBF-4DFD-A28D-1F3E1684B667}" type="pres">
      <dgm:prSet presAssocID="{E4B0AA9D-97A0-45FF-8839-CB3FA8A2D08E}" presName="negativeSpace" presStyleCnt="0"/>
      <dgm:spPr/>
    </dgm:pt>
    <dgm:pt modelId="{800AB199-8ABF-41B5-9B04-02E5AE2696E6}" type="pres">
      <dgm:prSet presAssocID="{E4B0AA9D-97A0-45FF-8839-CB3FA8A2D08E}" presName="childText" presStyleLbl="conFgAcc1" presStyleIdx="4" presStyleCnt="6">
        <dgm:presLayoutVars>
          <dgm:bulletEnabled val="1"/>
        </dgm:presLayoutVars>
      </dgm:prSet>
      <dgm:spPr/>
    </dgm:pt>
    <dgm:pt modelId="{28AFB423-AA25-4344-929A-8E90E40FB642}" type="pres">
      <dgm:prSet presAssocID="{4A9EBAE4-A275-4AF5-A294-E250E4645B84}" presName="spaceBetweenRectangles" presStyleCnt="0"/>
      <dgm:spPr/>
    </dgm:pt>
    <dgm:pt modelId="{02CA6B19-0C0F-4369-8F23-925C906CE028}" type="pres">
      <dgm:prSet presAssocID="{53F2EBFE-1DEB-481F-8624-532136228CF7}" presName="parentLin" presStyleCnt="0"/>
      <dgm:spPr/>
    </dgm:pt>
    <dgm:pt modelId="{4E101B89-FD94-4E1F-880B-9E081196105D}" type="pres">
      <dgm:prSet presAssocID="{53F2EBFE-1DEB-481F-8624-532136228CF7}" presName="parentLeftMargin" presStyleLbl="node1" presStyleIdx="4" presStyleCnt="6"/>
      <dgm:spPr/>
    </dgm:pt>
    <dgm:pt modelId="{04302C1B-5F78-4345-9E37-DFB6C60FF850}" type="pres">
      <dgm:prSet presAssocID="{53F2EBFE-1DEB-481F-8624-532136228CF7}" presName="parentText" presStyleLbl="node1" presStyleIdx="5" presStyleCnt="6">
        <dgm:presLayoutVars>
          <dgm:chMax val="0"/>
          <dgm:bulletEnabled val="1"/>
        </dgm:presLayoutVars>
      </dgm:prSet>
      <dgm:spPr/>
    </dgm:pt>
    <dgm:pt modelId="{EBC67C82-A3FC-4A5A-88C5-EB02852608DE}" type="pres">
      <dgm:prSet presAssocID="{53F2EBFE-1DEB-481F-8624-532136228CF7}" presName="negativeSpace" presStyleCnt="0"/>
      <dgm:spPr/>
    </dgm:pt>
    <dgm:pt modelId="{5890FE54-FF62-4731-90AC-0975A1925596}" type="pres">
      <dgm:prSet presAssocID="{53F2EBFE-1DEB-481F-8624-532136228CF7}" presName="childText" presStyleLbl="conFgAcc1" presStyleIdx="5" presStyleCnt="6">
        <dgm:presLayoutVars>
          <dgm:bulletEnabled val="1"/>
        </dgm:presLayoutVars>
      </dgm:prSet>
      <dgm:spPr/>
    </dgm:pt>
  </dgm:ptLst>
  <dgm:cxnLst>
    <dgm:cxn modelId="{4FA0EC02-31BF-4EC1-BB89-FA27F8A86ADF}" type="presOf" srcId="{29208195-4C2F-441A-A928-F6BBEB59EF29}" destId="{658E65B4-8DB4-4C84-9FB8-958EE3112EC9}" srcOrd="0" destOrd="0" presId="urn:microsoft.com/office/officeart/2005/8/layout/list1"/>
    <dgm:cxn modelId="{A9D5AE06-D172-4765-9558-7DD2FF4EBE4D}" type="presOf" srcId="{03E81160-79C9-42D0-84C4-96B970FE5981}" destId="{72BC1FE2-7812-48B0-8C1B-C368D04124A3}" srcOrd="0" destOrd="0" presId="urn:microsoft.com/office/officeart/2005/8/layout/list1"/>
    <dgm:cxn modelId="{3A2BB90C-E39A-4471-A51A-65F69D31CB24}" type="presOf" srcId="{3D6EC36E-0D2F-46B4-B785-C4685B46E17C}" destId="{C82D43BE-F103-4685-83D4-13E468D08F60}" srcOrd="0" destOrd="0" presId="urn:microsoft.com/office/officeart/2005/8/layout/list1"/>
    <dgm:cxn modelId="{0A81DE2F-F6CC-4DA9-AF23-995CD031CE20}" type="presOf" srcId="{E4B0AA9D-97A0-45FF-8839-CB3FA8A2D08E}" destId="{0BBA8440-0C83-4542-A826-7D6EDE6ADECF}" srcOrd="1" destOrd="0" presId="urn:microsoft.com/office/officeart/2005/8/layout/list1"/>
    <dgm:cxn modelId="{50ACB042-2D70-4273-8C2A-601E5D6C8FAE}" type="presOf" srcId="{03E81160-79C9-42D0-84C4-96B970FE5981}" destId="{7D6D7076-870E-44DE-8201-8DAB8C134F24}" srcOrd="1" destOrd="0" presId="urn:microsoft.com/office/officeart/2005/8/layout/list1"/>
    <dgm:cxn modelId="{7D906E6B-B33B-42B1-9A9A-C4C56A010F68}" type="presOf" srcId="{79F03582-5852-45AC-ADF6-72FAB30113A9}" destId="{370C2D29-0403-4461-AD64-4F9F9002AF78}" srcOrd="1" destOrd="0" presId="urn:microsoft.com/office/officeart/2005/8/layout/list1"/>
    <dgm:cxn modelId="{AC5A7B52-F891-4C1F-8C42-AF288C2B823C}" srcId="{7727D229-C109-46BF-B961-642F2E75E9FA}" destId="{79F03582-5852-45AC-ADF6-72FAB30113A9}" srcOrd="2" destOrd="0" parTransId="{AAF0C7DE-C032-4C63-BF81-A4583296158E}" sibTransId="{982AAFE8-6B14-42FA-913F-6BB0CB635D76}"/>
    <dgm:cxn modelId="{E8C16573-7B06-4CC7-A1CA-AAE6AC137552}" type="presOf" srcId="{79F03582-5852-45AC-ADF6-72FAB30113A9}" destId="{14D1CC17-5EAC-4550-AC51-8C3761054605}" srcOrd="0" destOrd="0" presId="urn:microsoft.com/office/officeart/2005/8/layout/list1"/>
    <dgm:cxn modelId="{46AC2F82-E154-496D-9B41-A12F46AA314B}" srcId="{7727D229-C109-46BF-B961-642F2E75E9FA}" destId="{E4B0AA9D-97A0-45FF-8839-CB3FA8A2D08E}" srcOrd="4" destOrd="0" parTransId="{E121E34C-D69A-4F28-A7CF-979F7D8AEDA1}" sibTransId="{4A9EBAE4-A275-4AF5-A294-E250E4645B84}"/>
    <dgm:cxn modelId="{CEEFD284-8EE0-4FDC-9344-3BE3F2C0F7A9}" srcId="{7727D229-C109-46BF-B961-642F2E75E9FA}" destId="{53F2EBFE-1DEB-481F-8624-532136228CF7}" srcOrd="5" destOrd="0" parTransId="{0467C01A-103B-4C37-A105-46E5220AC603}" sibTransId="{E4B46BF9-29A5-43D8-87DF-12AE4A9C5990}"/>
    <dgm:cxn modelId="{4862DD97-BF2A-4DA4-BB95-802E0ABDF66E}" type="presOf" srcId="{53F2EBFE-1DEB-481F-8624-532136228CF7}" destId="{04302C1B-5F78-4345-9E37-DFB6C60FF850}" srcOrd="1" destOrd="0" presId="urn:microsoft.com/office/officeart/2005/8/layout/list1"/>
    <dgm:cxn modelId="{3407ACA0-75BF-4310-80C0-F17C51693FD0}" type="presOf" srcId="{29208195-4C2F-441A-A928-F6BBEB59EF29}" destId="{8C912910-6CBB-48B0-BCD3-C2677D4F59EF}" srcOrd="1" destOrd="0" presId="urn:microsoft.com/office/officeart/2005/8/layout/list1"/>
    <dgm:cxn modelId="{6EF5ABB8-E1EA-4F46-8B74-49B2BAAA1763}" type="presOf" srcId="{7727D229-C109-46BF-B961-642F2E75E9FA}" destId="{DF5A52D4-B1F7-4F51-B40B-886CE4E36E21}" srcOrd="0" destOrd="0" presId="urn:microsoft.com/office/officeart/2005/8/layout/list1"/>
    <dgm:cxn modelId="{791746C6-9404-4A41-8DED-1FA886156BDD}" type="presOf" srcId="{E4B0AA9D-97A0-45FF-8839-CB3FA8A2D08E}" destId="{7A1CB361-E07B-4618-9EA3-F23A1C0B73A2}" srcOrd="0" destOrd="0" presId="urn:microsoft.com/office/officeart/2005/8/layout/list1"/>
    <dgm:cxn modelId="{5097E2CF-D867-4466-A5A6-DEC349469279}" srcId="{7727D229-C109-46BF-B961-642F2E75E9FA}" destId="{3D6EC36E-0D2F-46B4-B785-C4685B46E17C}" srcOrd="0" destOrd="0" parTransId="{253DCB0D-F404-4DA4-B344-5766C33583F0}" sibTransId="{C8BA4246-20CF-48EA-B3EB-FC265FF7BB52}"/>
    <dgm:cxn modelId="{EADC47D9-90B3-4BF9-A237-F7E6EB80E821}" type="presOf" srcId="{53F2EBFE-1DEB-481F-8624-532136228CF7}" destId="{4E101B89-FD94-4E1F-880B-9E081196105D}" srcOrd="0" destOrd="0" presId="urn:microsoft.com/office/officeart/2005/8/layout/list1"/>
    <dgm:cxn modelId="{9C7C5CE6-9B99-46EA-9F3F-D36D94F65FDE}" type="presOf" srcId="{3D6EC36E-0D2F-46B4-B785-C4685B46E17C}" destId="{610E3B45-CA30-4000-9186-FB041A1C5FB9}" srcOrd="1" destOrd="0" presId="urn:microsoft.com/office/officeart/2005/8/layout/list1"/>
    <dgm:cxn modelId="{8C194CF5-1B11-4154-9822-A9A0218EAAA3}" srcId="{7727D229-C109-46BF-B961-642F2E75E9FA}" destId="{29208195-4C2F-441A-A928-F6BBEB59EF29}" srcOrd="3" destOrd="0" parTransId="{45777FEC-F5B2-4954-829B-EC36D0D32F2B}" sibTransId="{305B1142-835D-45DD-B3CB-AAEFEF200227}"/>
    <dgm:cxn modelId="{125B2DF9-7D62-4762-AFCF-EF98E2A68F51}" srcId="{7727D229-C109-46BF-B961-642F2E75E9FA}" destId="{03E81160-79C9-42D0-84C4-96B970FE5981}" srcOrd="1" destOrd="0" parTransId="{2281D374-2483-4F43-8B72-3CB3F7C825FB}" sibTransId="{595F7DD7-C8AD-4CD8-A908-7CA6D4875622}"/>
    <dgm:cxn modelId="{42575151-2E96-4904-B02E-F6A19A851AC4}" type="presParOf" srcId="{DF5A52D4-B1F7-4F51-B40B-886CE4E36E21}" destId="{90172F5D-C145-48DC-B62B-19D209207CF3}" srcOrd="0" destOrd="0" presId="urn:microsoft.com/office/officeart/2005/8/layout/list1"/>
    <dgm:cxn modelId="{214224DE-1BC8-45E8-BF8F-E863194D76F7}" type="presParOf" srcId="{90172F5D-C145-48DC-B62B-19D209207CF3}" destId="{C82D43BE-F103-4685-83D4-13E468D08F60}" srcOrd="0" destOrd="0" presId="urn:microsoft.com/office/officeart/2005/8/layout/list1"/>
    <dgm:cxn modelId="{72033A7A-236A-45E4-A147-AA9617034DEF}" type="presParOf" srcId="{90172F5D-C145-48DC-B62B-19D209207CF3}" destId="{610E3B45-CA30-4000-9186-FB041A1C5FB9}" srcOrd="1" destOrd="0" presId="urn:microsoft.com/office/officeart/2005/8/layout/list1"/>
    <dgm:cxn modelId="{AB323531-1956-43B3-BDD4-E13DE3FC3F1E}" type="presParOf" srcId="{DF5A52D4-B1F7-4F51-B40B-886CE4E36E21}" destId="{7DC1A1DB-3689-46B4-9F9B-ADF974C25F76}" srcOrd="1" destOrd="0" presId="urn:microsoft.com/office/officeart/2005/8/layout/list1"/>
    <dgm:cxn modelId="{1057943E-58CB-4F3B-AA6D-2789A47F3550}" type="presParOf" srcId="{DF5A52D4-B1F7-4F51-B40B-886CE4E36E21}" destId="{C2CE0D8F-521E-41E0-9FCB-0B4ECD9EA3A8}" srcOrd="2" destOrd="0" presId="urn:microsoft.com/office/officeart/2005/8/layout/list1"/>
    <dgm:cxn modelId="{3C81FE05-C71F-4636-9A42-4C0DF0F412BF}" type="presParOf" srcId="{DF5A52D4-B1F7-4F51-B40B-886CE4E36E21}" destId="{C720849E-164F-43DC-9E2D-22C84318F7CD}" srcOrd="3" destOrd="0" presId="urn:microsoft.com/office/officeart/2005/8/layout/list1"/>
    <dgm:cxn modelId="{1C7DC807-A89B-46DB-AABC-DBE7A3EBFE29}" type="presParOf" srcId="{DF5A52D4-B1F7-4F51-B40B-886CE4E36E21}" destId="{122ECE5F-08F7-4B69-B9A5-391056923C5D}" srcOrd="4" destOrd="0" presId="urn:microsoft.com/office/officeart/2005/8/layout/list1"/>
    <dgm:cxn modelId="{2A7935D1-9052-4BC0-AA4A-F49BF8AEB361}" type="presParOf" srcId="{122ECE5F-08F7-4B69-B9A5-391056923C5D}" destId="{72BC1FE2-7812-48B0-8C1B-C368D04124A3}" srcOrd="0" destOrd="0" presId="urn:microsoft.com/office/officeart/2005/8/layout/list1"/>
    <dgm:cxn modelId="{419FF1A4-A0F2-4EA3-A759-6B34C25B3284}" type="presParOf" srcId="{122ECE5F-08F7-4B69-B9A5-391056923C5D}" destId="{7D6D7076-870E-44DE-8201-8DAB8C134F24}" srcOrd="1" destOrd="0" presId="urn:microsoft.com/office/officeart/2005/8/layout/list1"/>
    <dgm:cxn modelId="{70AA7590-8067-4622-8C87-3953CD898681}" type="presParOf" srcId="{DF5A52D4-B1F7-4F51-B40B-886CE4E36E21}" destId="{3099BDAF-E2CF-40F4-B653-DC37834FC912}" srcOrd="5" destOrd="0" presId="urn:microsoft.com/office/officeart/2005/8/layout/list1"/>
    <dgm:cxn modelId="{1B5896F9-5764-42F2-914D-748BD1C51436}" type="presParOf" srcId="{DF5A52D4-B1F7-4F51-B40B-886CE4E36E21}" destId="{28AC5AB4-AE76-48A6-9621-B43C9FBECC66}" srcOrd="6" destOrd="0" presId="urn:microsoft.com/office/officeart/2005/8/layout/list1"/>
    <dgm:cxn modelId="{29FBB73F-C093-4BED-993B-AFE2348BE750}" type="presParOf" srcId="{DF5A52D4-B1F7-4F51-B40B-886CE4E36E21}" destId="{BD2B604A-549B-4493-BFA7-D75D3CE65280}" srcOrd="7" destOrd="0" presId="urn:microsoft.com/office/officeart/2005/8/layout/list1"/>
    <dgm:cxn modelId="{E35B93F1-C569-4E42-9CE9-15ED9DED372C}" type="presParOf" srcId="{DF5A52D4-B1F7-4F51-B40B-886CE4E36E21}" destId="{26CF8BA3-A2E2-46E0-8DEF-DFA0B9374349}" srcOrd="8" destOrd="0" presId="urn:microsoft.com/office/officeart/2005/8/layout/list1"/>
    <dgm:cxn modelId="{688719CA-2A8B-40C6-9121-7FE21928279B}" type="presParOf" srcId="{26CF8BA3-A2E2-46E0-8DEF-DFA0B9374349}" destId="{14D1CC17-5EAC-4550-AC51-8C3761054605}" srcOrd="0" destOrd="0" presId="urn:microsoft.com/office/officeart/2005/8/layout/list1"/>
    <dgm:cxn modelId="{5ED2EA82-5D5E-40D0-AFA5-4FF658CEB7C1}" type="presParOf" srcId="{26CF8BA3-A2E2-46E0-8DEF-DFA0B9374349}" destId="{370C2D29-0403-4461-AD64-4F9F9002AF78}" srcOrd="1" destOrd="0" presId="urn:microsoft.com/office/officeart/2005/8/layout/list1"/>
    <dgm:cxn modelId="{64009F66-44BB-4740-A92E-6FE0A11EAA65}" type="presParOf" srcId="{DF5A52D4-B1F7-4F51-B40B-886CE4E36E21}" destId="{1C17F6E0-DD5B-4776-AF13-E9BEB8BAC1FA}" srcOrd="9" destOrd="0" presId="urn:microsoft.com/office/officeart/2005/8/layout/list1"/>
    <dgm:cxn modelId="{5648A530-7BD7-47CF-8F1B-07521A968CA2}" type="presParOf" srcId="{DF5A52D4-B1F7-4F51-B40B-886CE4E36E21}" destId="{9D625159-BAF5-4682-8C36-7BDD5821C539}" srcOrd="10" destOrd="0" presId="urn:microsoft.com/office/officeart/2005/8/layout/list1"/>
    <dgm:cxn modelId="{C219DAB7-9648-49C0-A875-87C43329E3BB}" type="presParOf" srcId="{DF5A52D4-B1F7-4F51-B40B-886CE4E36E21}" destId="{94F6630B-AA34-4A10-B1AA-3069F8643A49}" srcOrd="11" destOrd="0" presId="urn:microsoft.com/office/officeart/2005/8/layout/list1"/>
    <dgm:cxn modelId="{EB1F2BB8-7131-4E34-8F9C-E5F13CE3AA28}" type="presParOf" srcId="{DF5A52D4-B1F7-4F51-B40B-886CE4E36E21}" destId="{CD45ADF3-BCCA-4713-A847-B5BB61D67C72}" srcOrd="12" destOrd="0" presId="urn:microsoft.com/office/officeart/2005/8/layout/list1"/>
    <dgm:cxn modelId="{A015636E-06C0-4E1F-89BE-C576D142BF2F}" type="presParOf" srcId="{CD45ADF3-BCCA-4713-A847-B5BB61D67C72}" destId="{658E65B4-8DB4-4C84-9FB8-958EE3112EC9}" srcOrd="0" destOrd="0" presId="urn:microsoft.com/office/officeart/2005/8/layout/list1"/>
    <dgm:cxn modelId="{5DB2C65D-AAEF-46BB-8B80-D5A0D83EE54E}" type="presParOf" srcId="{CD45ADF3-BCCA-4713-A847-B5BB61D67C72}" destId="{8C912910-6CBB-48B0-BCD3-C2677D4F59EF}" srcOrd="1" destOrd="0" presId="urn:microsoft.com/office/officeart/2005/8/layout/list1"/>
    <dgm:cxn modelId="{6BEE03D3-3B8D-4FC5-B7B2-3246F1F84CA6}" type="presParOf" srcId="{DF5A52D4-B1F7-4F51-B40B-886CE4E36E21}" destId="{ADAEEDD1-16C5-4CC7-9763-3C856BE3C8AE}" srcOrd="13" destOrd="0" presId="urn:microsoft.com/office/officeart/2005/8/layout/list1"/>
    <dgm:cxn modelId="{32AA8445-E4D5-43D8-A9EB-BC4B35E005C8}" type="presParOf" srcId="{DF5A52D4-B1F7-4F51-B40B-886CE4E36E21}" destId="{1D9D5C3F-1BD6-48AA-AC9A-9FC1347BC963}" srcOrd="14" destOrd="0" presId="urn:microsoft.com/office/officeart/2005/8/layout/list1"/>
    <dgm:cxn modelId="{BCEF2494-DEE7-4478-942C-AE4772F13A7C}" type="presParOf" srcId="{DF5A52D4-B1F7-4F51-B40B-886CE4E36E21}" destId="{25A513DB-3BD0-4962-91BA-D9036BE1D720}" srcOrd="15" destOrd="0" presId="urn:microsoft.com/office/officeart/2005/8/layout/list1"/>
    <dgm:cxn modelId="{CDECD272-4FBE-46B5-A231-C63F0C098F06}" type="presParOf" srcId="{DF5A52D4-B1F7-4F51-B40B-886CE4E36E21}" destId="{DFC9215F-8388-429C-9A93-3CFCEA3A1265}" srcOrd="16" destOrd="0" presId="urn:microsoft.com/office/officeart/2005/8/layout/list1"/>
    <dgm:cxn modelId="{F5768CB3-6EDE-48A2-894E-7972AABA0EEE}" type="presParOf" srcId="{DFC9215F-8388-429C-9A93-3CFCEA3A1265}" destId="{7A1CB361-E07B-4618-9EA3-F23A1C0B73A2}" srcOrd="0" destOrd="0" presId="urn:microsoft.com/office/officeart/2005/8/layout/list1"/>
    <dgm:cxn modelId="{A40E9BF7-DF6F-4159-AABC-E95224BD32BC}" type="presParOf" srcId="{DFC9215F-8388-429C-9A93-3CFCEA3A1265}" destId="{0BBA8440-0C83-4542-A826-7D6EDE6ADECF}" srcOrd="1" destOrd="0" presId="urn:microsoft.com/office/officeart/2005/8/layout/list1"/>
    <dgm:cxn modelId="{AC812E49-19B5-4767-9F81-47EFB6C61130}" type="presParOf" srcId="{DF5A52D4-B1F7-4F51-B40B-886CE4E36E21}" destId="{2E766D70-2CBF-4DFD-A28D-1F3E1684B667}" srcOrd="17" destOrd="0" presId="urn:microsoft.com/office/officeart/2005/8/layout/list1"/>
    <dgm:cxn modelId="{DE03E783-8F1C-42E1-85F8-D96E3E9933C1}" type="presParOf" srcId="{DF5A52D4-B1F7-4F51-B40B-886CE4E36E21}" destId="{800AB199-8ABF-41B5-9B04-02E5AE2696E6}" srcOrd="18" destOrd="0" presId="urn:microsoft.com/office/officeart/2005/8/layout/list1"/>
    <dgm:cxn modelId="{1BE501FF-A5D6-4B7F-8A83-5C67D0A01D57}" type="presParOf" srcId="{DF5A52D4-B1F7-4F51-B40B-886CE4E36E21}" destId="{28AFB423-AA25-4344-929A-8E90E40FB642}" srcOrd="19" destOrd="0" presId="urn:microsoft.com/office/officeart/2005/8/layout/list1"/>
    <dgm:cxn modelId="{496F421D-8814-4505-81C5-04A6451060B9}" type="presParOf" srcId="{DF5A52D4-B1F7-4F51-B40B-886CE4E36E21}" destId="{02CA6B19-0C0F-4369-8F23-925C906CE028}" srcOrd="20" destOrd="0" presId="urn:microsoft.com/office/officeart/2005/8/layout/list1"/>
    <dgm:cxn modelId="{BDA71464-B2DA-4380-9937-3D4CC3C4CE8D}" type="presParOf" srcId="{02CA6B19-0C0F-4369-8F23-925C906CE028}" destId="{4E101B89-FD94-4E1F-880B-9E081196105D}" srcOrd="0" destOrd="0" presId="urn:microsoft.com/office/officeart/2005/8/layout/list1"/>
    <dgm:cxn modelId="{8553E7FF-9ED0-49A3-9C51-0D2D43169F30}" type="presParOf" srcId="{02CA6B19-0C0F-4369-8F23-925C906CE028}" destId="{04302C1B-5F78-4345-9E37-DFB6C60FF850}" srcOrd="1" destOrd="0" presId="urn:microsoft.com/office/officeart/2005/8/layout/list1"/>
    <dgm:cxn modelId="{9BEA93C2-32AE-40FC-9FDF-0E39C9D01F44}" type="presParOf" srcId="{DF5A52D4-B1F7-4F51-B40B-886CE4E36E21}" destId="{EBC67C82-A3FC-4A5A-88C5-EB02852608DE}" srcOrd="21" destOrd="0" presId="urn:microsoft.com/office/officeart/2005/8/layout/list1"/>
    <dgm:cxn modelId="{56E4F737-CAE8-40B2-9E11-CC333EBACCB3}" type="presParOf" srcId="{DF5A52D4-B1F7-4F51-B40B-886CE4E36E21}" destId="{5890FE54-FF62-4731-90AC-0975A1925596}" srcOrd="2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AED8F7-F4A8-48EB-B867-A6B49D174A15}">
      <dsp:nvSpPr>
        <dsp:cNvPr id="0" name=""/>
        <dsp:cNvSpPr/>
      </dsp:nvSpPr>
      <dsp:spPr>
        <a:xfrm>
          <a:off x="1186" y="469226"/>
          <a:ext cx="4164809" cy="264465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7BCAE5B-021C-4D3F-B1B8-8B5BBCB387CE}">
      <dsp:nvSpPr>
        <dsp:cNvPr id="0" name=""/>
        <dsp:cNvSpPr/>
      </dsp:nvSpPr>
      <dsp:spPr>
        <a:xfrm>
          <a:off x="463943" y="908844"/>
          <a:ext cx="4164809" cy="2644654"/>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As an agency, we are committed to trauma-informed principles and service delivery. </a:t>
          </a:r>
        </a:p>
      </dsp:txBody>
      <dsp:txXfrm>
        <a:off x="541402" y="986303"/>
        <a:ext cx="4009891" cy="2489736"/>
      </dsp:txXfrm>
    </dsp:sp>
    <dsp:sp modelId="{DBD2BA28-AD6F-469C-8E5F-ABF40C399937}">
      <dsp:nvSpPr>
        <dsp:cNvPr id="0" name=""/>
        <dsp:cNvSpPr/>
      </dsp:nvSpPr>
      <dsp:spPr>
        <a:xfrm>
          <a:off x="5091509" y="469226"/>
          <a:ext cx="4164809" cy="264465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33B5B0-D88F-4D85-8334-D6EA7E176CC8}">
      <dsp:nvSpPr>
        <dsp:cNvPr id="0" name=""/>
        <dsp:cNvSpPr/>
      </dsp:nvSpPr>
      <dsp:spPr>
        <a:xfrm>
          <a:off x="5554265" y="908844"/>
          <a:ext cx="4164809" cy="2644654"/>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b="0" i="0" kern="1200" dirty="0"/>
            <a:t>That means we have a commitment to making sure the practices, policies, and culture here are sensitive to all staff and clients that may have experienced trauma in their lives. </a:t>
          </a:r>
          <a:endParaRPr lang="en-US" sz="2600" b="0" kern="1200" dirty="0"/>
        </a:p>
      </dsp:txBody>
      <dsp:txXfrm>
        <a:off x="5631724" y="986303"/>
        <a:ext cx="4009891" cy="24897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693BFD-8D64-4F3D-845D-EDB6213D7FEA}">
      <dsp:nvSpPr>
        <dsp:cNvPr id="0" name=""/>
        <dsp:cNvSpPr/>
      </dsp:nvSpPr>
      <dsp:spPr>
        <a:xfrm>
          <a:off x="0" y="589165"/>
          <a:ext cx="5641974" cy="932400"/>
        </a:xfrm>
        <a:prstGeom prst="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51886A0-656A-4B2B-8039-3DB68B4F3ED9}">
      <dsp:nvSpPr>
        <dsp:cNvPr id="0" name=""/>
        <dsp:cNvSpPr/>
      </dsp:nvSpPr>
      <dsp:spPr>
        <a:xfrm>
          <a:off x="282098" y="43044"/>
          <a:ext cx="3949382" cy="109224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277" tIns="0" rIns="149277" bIns="0" numCol="1" spcCol="1270" anchor="ctr" anchorCtr="0">
          <a:noAutofit/>
        </a:bodyPr>
        <a:lstStyle/>
        <a:p>
          <a:pPr marL="0" lvl="0" indent="0" algn="l" defTabSz="1644650">
            <a:lnSpc>
              <a:spcPct val="90000"/>
            </a:lnSpc>
            <a:spcBef>
              <a:spcPct val="0"/>
            </a:spcBef>
            <a:spcAft>
              <a:spcPct val="35000"/>
            </a:spcAft>
            <a:buNone/>
          </a:pPr>
          <a:r>
            <a:rPr lang="en-US" sz="3700" kern="1200" dirty="0"/>
            <a:t>Events </a:t>
          </a:r>
        </a:p>
      </dsp:txBody>
      <dsp:txXfrm>
        <a:off x="335417" y="96363"/>
        <a:ext cx="3842744" cy="985602"/>
      </dsp:txXfrm>
    </dsp:sp>
    <dsp:sp modelId="{1B994B05-49CD-4570-BC41-6FD30145C05F}">
      <dsp:nvSpPr>
        <dsp:cNvPr id="0" name=""/>
        <dsp:cNvSpPr/>
      </dsp:nvSpPr>
      <dsp:spPr>
        <a:xfrm>
          <a:off x="0" y="2267485"/>
          <a:ext cx="5641974" cy="932400"/>
        </a:xfrm>
        <a:prstGeom prst="rect">
          <a:avLst/>
        </a:prstGeom>
        <a:solidFill>
          <a:schemeClr val="lt1">
            <a:alpha val="90000"/>
            <a:hueOff val="0"/>
            <a:satOff val="0"/>
            <a:lumOff val="0"/>
            <a:alphaOff val="0"/>
          </a:schemeClr>
        </a:solidFill>
        <a:ln w="15875" cap="flat" cmpd="sng" algn="ctr">
          <a:solidFill>
            <a:schemeClr val="accent2">
              <a:hueOff val="-661686"/>
              <a:satOff val="746"/>
              <a:lumOff val="1765"/>
              <a:alphaOff val="0"/>
            </a:schemeClr>
          </a:solidFill>
          <a:prstDash val="solid"/>
        </a:ln>
        <a:effectLst/>
      </dsp:spPr>
      <dsp:style>
        <a:lnRef idx="2">
          <a:scrgbClr r="0" g="0" b="0"/>
        </a:lnRef>
        <a:fillRef idx="1">
          <a:scrgbClr r="0" g="0" b="0"/>
        </a:fillRef>
        <a:effectRef idx="0">
          <a:scrgbClr r="0" g="0" b="0"/>
        </a:effectRef>
        <a:fontRef idx="minor"/>
      </dsp:style>
    </dsp:sp>
    <dsp:sp modelId="{6474FC12-8BD1-48C2-816B-B85B43A7A04F}">
      <dsp:nvSpPr>
        <dsp:cNvPr id="0" name=""/>
        <dsp:cNvSpPr/>
      </dsp:nvSpPr>
      <dsp:spPr>
        <a:xfrm>
          <a:off x="282098" y="1721365"/>
          <a:ext cx="3949382" cy="1092240"/>
        </a:xfrm>
        <a:prstGeom prst="roundRect">
          <a:avLst/>
        </a:prstGeom>
        <a:solidFill>
          <a:schemeClr val="accent2">
            <a:hueOff val="-661686"/>
            <a:satOff val="746"/>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277" tIns="0" rIns="149277" bIns="0" numCol="1" spcCol="1270" anchor="ctr" anchorCtr="0">
          <a:noAutofit/>
        </a:bodyPr>
        <a:lstStyle/>
        <a:p>
          <a:pPr marL="0" lvl="0" indent="0" algn="l" defTabSz="1644650">
            <a:lnSpc>
              <a:spcPct val="90000"/>
            </a:lnSpc>
            <a:spcBef>
              <a:spcPct val="0"/>
            </a:spcBef>
            <a:spcAft>
              <a:spcPct val="35000"/>
            </a:spcAft>
            <a:buNone/>
          </a:pPr>
          <a:r>
            <a:rPr lang="en-US" sz="3700" kern="1200" dirty="0"/>
            <a:t>Experience</a:t>
          </a:r>
        </a:p>
      </dsp:txBody>
      <dsp:txXfrm>
        <a:off x="335417" y="1774684"/>
        <a:ext cx="3842744" cy="985602"/>
      </dsp:txXfrm>
    </dsp:sp>
    <dsp:sp modelId="{5313C1B0-87AF-4906-BAEA-662BE4E66AFB}">
      <dsp:nvSpPr>
        <dsp:cNvPr id="0" name=""/>
        <dsp:cNvSpPr/>
      </dsp:nvSpPr>
      <dsp:spPr>
        <a:xfrm>
          <a:off x="0" y="3945805"/>
          <a:ext cx="5641974" cy="932400"/>
        </a:xfrm>
        <a:prstGeom prst="rect">
          <a:avLst/>
        </a:prstGeom>
        <a:solidFill>
          <a:schemeClr val="lt1">
            <a:alpha val="90000"/>
            <a:hueOff val="0"/>
            <a:satOff val="0"/>
            <a:lumOff val="0"/>
            <a:alphaOff val="0"/>
          </a:schemeClr>
        </a:solidFill>
        <a:ln w="15875" cap="flat" cmpd="sng" algn="ctr">
          <a:solidFill>
            <a:schemeClr val="accent2">
              <a:hueOff val="-1323373"/>
              <a:satOff val="1492"/>
              <a:lumOff val="3530"/>
              <a:alphaOff val="0"/>
            </a:schemeClr>
          </a:solidFill>
          <a:prstDash val="solid"/>
        </a:ln>
        <a:effectLst/>
      </dsp:spPr>
      <dsp:style>
        <a:lnRef idx="2">
          <a:scrgbClr r="0" g="0" b="0"/>
        </a:lnRef>
        <a:fillRef idx="1">
          <a:scrgbClr r="0" g="0" b="0"/>
        </a:fillRef>
        <a:effectRef idx="0">
          <a:scrgbClr r="0" g="0" b="0"/>
        </a:effectRef>
        <a:fontRef idx="minor"/>
      </dsp:style>
    </dsp:sp>
    <dsp:sp modelId="{6931A842-726D-4244-9B77-304C5DB83E02}">
      <dsp:nvSpPr>
        <dsp:cNvPr id="0" name=""/>
        <dsp:cNvSpPr/>
      </dsp:nvSpPr>
      <dsp:spPr>
        <a:xfrm>
          <a:off x="282098" y="3399685"/>
          <a:ext cx="3949382" cy="1092240"/>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277" tIns="0" rIns="149277" bIns="0" numCol="1" spcCol="1270" anchor="ctr" anchorCtr="0">
          <a:noAutofit/>
        </a:bodyPr>
        <a:lstStyle/>
        <a:p>
          <a:pPr marL="0" lvl="0" indent="0" algn="l" defTabSz="1644650">
            <a:lnSpc>
              <a:spcPct val="90000"/>
            </a:lnSpc>
            <a:spcBef>
              <a:spcPct val="0"/>
            </a:spcBef>
            <a:spcAft>
              <a:spcPct val="35000"/>
            </a:spcAft>
            <a:buNone/>
          </a:pPr>
          <a:r>
            <a:rPr lang="en-US" sz="3700" kern="1200" dirty="0"/>
            <a:t>Effects </a:t>
          </a:r>
        </a:p>
      </dsp:txBody>
      <dsp:txXfrm>
        <a:off x="335417" y="3453004"/>
        <a:ext cx="3842744" cy="9856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FF9756-17E1-468B-9FF7-345E5508D2B9}">
      <dsp:nvSpPr>
        <dsp:cNvPr id="0" name=""/>
        <dsp:cNvSpPr/>
      </dsp:nvSpPr>
      <dsp:spPr>
        <a:xfrm>
          <a:off x="2150765" y="2788"/>
          <a:ext cx="2419610" cy="1341081"/>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99060" rIns="198120" bIns="99060" numCol="1" spcCol="1270" anchor="ctr" anchorCtr="0">
          <a:noAutofit/>
        </a:bodyPr>
        <a:lstStyle/>
        <a:p>
          <a:pPr marL="0" lvl="0" indent="0" algn="ctr" defTabSz="2311400">
            <a:lnSpc>
              <a:spcPct val="90000"/>
            </a:lnSpc>
            <a:spcBef>
              <a:spcPct val="0"/>
            </a:spcBef>
            <a:spcAft>
              <a:spcPct val="35000"/>
            </a:spcAft>
            <a:buNone/>
          </a:pPr>
          <a:r>
            <a:rPr lang="en-US" sz="5200" kern="1200" dirty="0"/>
            <a:t>Fight</a:t>
          </a:r>
        </a:p>
      </dsp:txBody>
      <dsp:txXfrm>
        <a:off x="2216231" y="68254"/>
        <a:ext cx="2288678" cy="1210149"/>
      </dsp:txXfrm>
    </dsp:sp>
    <dsp:sp modelId="{8F02AA85-B9DD-4451-B5A0-3CEF35BF515B}">
      <dsp:nvSpPr>
        <dsp:cNvPr id="0" name=""/>
        <dsp:cNvSpPr/>
      </dsp:nvSpPr>
      <dsp:spPr>
        <a:xfrm>
          <a:off x="2150765" y="1410923"/>
          <a:ext cx="2419610" cy="1341081"/>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99060" rIns="198120" bIns="99060" numCol="1" spcCol="1270" anchor="ctr" anchorCtr="0">
          <a:noAutofit/>
        </a:bodyPr>
        <a:lstStyle/>
        <a:p>
          <a:pPr marL="0" lvl="0" indent="0" algn="ctr" defTabSz="2311400">
            <a:lnSpc>
              <a:spcPct val="90000"/>
            </a:lnSpc>
            <a:spcBef>
              <a:spcPct val="0"/>
            </a:spcBef>
            <a:spcAft>
              <a:spcPct val="35000"/>
            </a:spcAft>
            <a:buNone/>
          </a:pPr>
          <a:r>
            <a:rPr lang="en-US" sz="5200" kern="1200" dirty="0"/>
            <a:t>Flight</a:t>
          </a:r>
        </a:p>
      </dsp:txBody>
      <dsp:txXfrm>
        <a:off x="2216231" y="1476389"/>
        <a:ext cx="2288678" cy="1210149"/>
      </dsp:txXfrm>
    </dsp:sp>
    <dsp:sp modelId="{28514671-DB61-4B28-8509-49D86CC355B6}">
      <dsp:nvSpPr>
        <dsp:cNvPr id="0" name=""/>
        <dsp:cNvSpPr/>
      </dsp:nvSpPr>
      <dsp:spPr>
        <a:xfrm>
          <a:off x="2150765" y="2819059"/>
          <a:ext cx="2419610" cy="1341081"/>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99060" rIns="198120" bIns="99060" numCol="1" spcCol="1270" anchor="ctr" anchorCtr="0">
          <a:noAutofit/>
        </a:bodyPr>
        <a:lstStyle/>
        <a:p>
          <a:pPr marL="0" lvl="0" indent="0" algn="ctr" defTabSz="2311400">
            <a:lnSpc>
              <a:spcPct val="90000"/>
            </a:lnSpc>
            <a:spcBef>
              <a:spcPct val="0"/>
            </a:spcBef>
            <a:spcAft>
              <a:spcPct val="35000"/>
            </a:spcAft>
            <a:buNone/>
          </a:pPr>
          <a:r>
            <a:rPr lang="en-US" sz="5200" kern="1200" dirty="0"/>
            <a:t>Freeze</a:t>
          </a:r>
        </a:p>
      </dsp:txBody>
      <dsp:txXfrm>
        <a:off x="2216231" y="2884525"/>
        <a:ext cx="2288678" cy="1210149"/>
      </dsp:txXfrm>
    </dsp:sp>
    <dsp:sp modelId="{47D4F102-FE99-4A3A-A95A-FB3D94E1FB57}">
      <dsp:nvSpPr>
        <dsp:cNvPr id="0" name=""/>
        <dsp:cNvSpPr/>
      </dsp:nvSpPr>
      <dsp:spPr>
        <a:xfrm>
          <a:off x="2150765" y="4227195"/>
          <a:ext cx="2419610" cy="1341081"/>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99060" rIns="198120" bIns="99060" numCol="1" spcCol="1270" anchor="ctr" anchorCtr="0">
          <a:noAutofit/>
        </a:bodyPr>
        <a:lstStyle/>
        <a:p>
          <a:pPr marL="0" lvl="0" indent="0" algn="ctr" defTabSz="2311400">
            <a:lnSpc>
              <a:spcPct val="90000"/>
            </a:lnSpc>
            <a:spcBef>
              <a:spcPct val="0"/>
            </a:spcBef>
            <a:spcAft>
              <a:spcPct val="35000"/>
            </a:spcAft>
            <a:buNone/>
          </a:pPr>
          <a:r>
            <a:rPr lang="en-US" sz="5200" kern="1200" dirty="0"/>
            <a:t>Fawn</a:t>
          </a:r>
        </a:p>
      </dsp:txBody>
      <dsp:txXfrm>
        <a:off x="2216231" y="4292661"/>
        <a:ext cx="2288678" cy="121014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CE0D8F-521E-41E0-9FCB-0B4ECD9EA3A8}">
      <dsp:nvSpPr>
        <dsp:cNvPr id="0" name=""/>
        <dsp:cNvSpPr/>
      </dsp:nvSpPr>
      <dsp:spPr>
        <a:xfrm>
          <a:off x="0" y="335783"/>
          <a:ext cx="6596063" cy="4536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10E3B45-CA30-4000-9186-FB041A1C5FB9}">
      <dsp:nvSpPr>
        <dsp:cNvPr id="0" name=""/>
        <dsp:cNvSpPr/>
      </dsp:nvSpPr>
      <dsp:spPr>
        <a:xfrm>
          <a:off x="329803" y="70103"/>
          <a:ext cx="4617244" cy="5313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4521" tIns="0" rIns="174521" bIns="0" numCol="1" spcCol="1270" anchor="ctr" anchorCtr="0">
          <a:noAutofit/>
        </a:bodyPr>
        <a:lstStyle/>
        <a:p>
          <a:pPr marL="0" lvl="0" indent="0" algn="l" defTabSz="800100">
            <a:lnSpc>
              <a:spcPct val="90000"/>
            </a:lnSpc>
            <a:spcBef>
              <a:spcPct val="0"/>
            </a:spcBef>
            <a:spcAft>
              <a:spcPct val="35000"/>
            </a:spcAft>
            <a:buNone/>
          </a:pPr>
          <a:r>
            <a:rPr lang="en-US" sz="1800" kern="1200" dirty="0"/>
            <a:t>Safety</a:t>
          </a:r>
        </a:p>
      </dsp:txBody>
      <dsp:txXfrm>
        <a:off x="355742" y="96042"/>
        <a:ext cx="4565366" cy="479482"/>
      </dsp:txXfrm>
    </dsp:sp>
    <dsp:sp modelId="{28AC5AB4-AE76-48A6-9621-B43C9FBECC66}">
      <dsp:nvSpPr>
        <dsp:cNvPr id="0" name=""/>
        <dsp:cNvSpPr/>
      </dsp:nvSpPr>
      <dsp:spPr>
        <a:xfrm>
          <a:off x="0" y="1152263"/>
          <a:ext cx="6596063" cy="4536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6D7076-870E-44DE-8201-8DAB8C134F24}">
      <dsp:nvSpPr>
        <dsp:cNvPr id="0" name=""/>
        <dsp:cNvSpPr/>
      </dsp:nvSpPr>
      <dsp:spPr>
        <a:xfrm>
          <a:off x="329803" y="886583"/>
          <a:ext cx="4617244" cy="5313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4521" tIns="0" rIns="174521" bIns="0" numCol="1" spcCol="1270" anchor="ctr" anchorCtr="0">
          <a:noAutofit/>
        </a:bodyPr>
        <a:lstStyle/>
        <a:p>
          <a:pPr marL="0" lvl="0" indent="0" algn="l" defTabSz="800100">
            <a:lnSpc>
              <a:spcPct val="90000"/>
            </a:lnSpc>
            <a:spcBef>
              <a:spcPct val="0"/>
            </a:spcBef>
            <a:spcAft>
              <a:spcPct val="35000"/>
            </a:spcAft>
            <a:buNone/>
          </a:pPr>
          <a:r>
            <a:rPr lang="en-US" sz="1800" kern="1200" dirty="0"/>
            <a:t>Trustworthiness and Transparency </a:t>
          </a:r>
        </a:p>
      </dsp:txBody>
      <dsp:txXfrm>
        <a:off x="355742" y="912522"/>
        <a:ext cx="4565366" cy="479482"/>
      </dsp:txXfrm>
    </dsp:sp>
    <dsp:sp modelId="{9D625159-BAF5-4682-8C36-7BDD5821C539}">
      <dsp:nvSpPr>
        <dsp:cNvPr id="0" name=""/>
        <dsp:cNvSpPr/>
      </dsp:nvSpPr>
      <dsp:spPr>
        <a:xfrm>
          <a:off x="0" y="1968743"/>
          <a:ext cx="6596063" cy="4536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70C2D29-0403-4461-AD64-4F9F9002AF78}">
      <dsp:nvSpPr>
        <dsp:cNvPr id="0" name=""/>
        <dsp:cNvSpPr/>
      </dsp:nvSpPr>
      <dsp:spPr>
        <a:xfrm>
          <a:off x="329803" y="1703063"/>
          <a:ext cx="4617244" cy="5313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4521" tIns="0" rIns="174521" bIns="0" numCol="1" spcCol="1270" anchor="ctr" anchorCtr="0">
          <a:noAutofit/>
        </a:bodyPr>
        <a:lstStyle/>
        <a:p>
          <a:pPr marL="0" lvl="0" indent="0" algn="l" defTabSz="800100">
            <a:lnSpc>
              <a:spcPct val="90000"/>
            </a:lnSpc>
            <a:spcBef>
              <a:spcPct val="0"/>
            </a:spcBef>
            <a:spcAft>
              <a:spcPct val="35000"/>
            </a:spcAft>
            <a:buNone/>
          </a:pPr>
          <a:r>
            <a:rPr lang="en-US" sz="1800" kern="1200" dirty="0"/>
            <a:t>Peer Support</a:t>
          </a:r>
        </a:p>
      </dsp:txBody>
      <dsp:txXfrm>
        <a:off x="355742" y="1729002"/>
        <a:ext cx="4565366" cy="479482"/>
      </dsp:txXfrm>
    </dsp:sp>
    <dsp:sp modelId="{1D9D5C3F-1BD6-48AA-AC9A-9FC1347BC963}">
      <dsp:nvSpPr>
        <dsp:cNvPr id="0" name=""/>
        <dsp:cNvSpPr/>
      </dsp:nvSpPr>
      <dsp:spPr>
        <a:xfrm>
          <a:off x="0" y="2785224"/>
          <a:ext cx="6596063" cy="4536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C912910-6CBB-48B0-BCD3-C2677D4F59EF}">
      <dsp:nvSpPr>
        <dsp:cNvPr id="0" name=""/>
        <dsp:cNvSpPr/>
      </dsp:nvSpPr>
      <dsp:spPr>
        <a:xfrm>
          <a:off x="329803" y="2519543"/>
          <a:ext cx="4617244" cy="5313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4521" tIns="0" rIns="174521" bIns="0" numCol="1" spcCol="1270" anchor="ctr" anchorCtr="0">
          <a:noAutofit/>
        </a:bodyPr>
        <a:lstStyle/>
        <a:p>
          <a:pPr marL="0" lvl="0" indent="0" algn="l" defTabSz="800100">
            <a:lnSpc>
              <a:spcPct val="90000"/>
            </a:lnSpc>
            <a:spcBef>
              <a:spcPct val="0"/>
            </a:spcBef>
            <a:spcAft>
              <a:spcPct val="35000"/>
            </a:spcAft>
            <a:buNone/>
          </a:pPr>
          <a:r>
            <a:rPr lang="en-US" sz="1800" kern="1200" dirty="0"/>
            <a:t>Collaboration and Mutuality </a:t>
          </a:r>
        </a:p>
      </dsp:txBody>
      <dsp:txXfrm>
        <a:off x="355742" y="2545482"/>
        <a:ext cx="4565366" cy="479482"/>
      </dsp:txXfrm>
    </dsp:sp>
    <dsp:sp modelId="{800AB199-8ABF-41B5-9B04-02E5AE2696E6}">
      <dsp:nvSpPr>
        <dsp:cNvPr id="0" name=""/>
        <dsp:cNvSpPr/>
      </dsp:nvSpPr>
      <dsp:spPr>
        <a:xfrm>
          <a:off x="0" y="3601704"/>
          <a:ext cx="6596063" cy="4536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BBA8440-0C83-4542-A826-7D6EDE6ADECF}">
      <dsp:nvSpPr>
        <dsp:cNvPr id="0" name=""/>
        <dsp:cNvSpPr/>
      </dsp:nvSpPr>
      <dsp:spPr>
        <a:xfrm>
          <a:off x="329803" y="3336024"/>
          <a:ext cx="4617244" cy="5313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4521" tIns="0" rIns="174521" bIns="0" numCol="1" spcCol="1270" anchor="ctr" anchorCtr="0">
          <a:noAutofit/>
        </a:bodyPr>
        <a:lstStyle/>
        <a:p>
          <a:pPr marL="0" lvl="0" indent="0" algn="l" defTabSz="800100">
            <a:lnSpc>
              <a:spcPct val="90000"/>
            </a:lnSpc>
            <a:spcBef>
              <a:spcPct val="0"/>
            </a:spcBef>
            <a:spcAft>
              <a:spcPct val="35000"/>
            </a:spcAft>
            <a:buNone/>
          </a:pPr>
          <a:r>
            <a:rPr lang="en-US" sz="1800" kern="1200" dirty="0"/>
            <a:t>Empowerment, Voice and Choice</a:t>
          </a:r>
        </a:p>
      </dsp:txBody>
      <dsp:txXfrm>
        <a:off x="355742" y="3361963"/>
        <a:ext cx="4565366" cy="479482"/>
      </dsp:txXfrm>
    </dsp:sp>
    <dsp:sp modelId="{5890FE54-FF62-4731-90AC-0975A1925596}">
      <dsp:nvSpPr>
        <dsp:cNvPr id="0" name=""/>
        <dsp:cNvSpPr/>
      </dsp:nvSpPr>
      <dsp:spPr>
        <a:xfrm>
          <a:off x="0" y="4418184"/>
          <a:ext cx="6596063" cy="4536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4302C1B-5F78-4345-9E37-DFB6C60FF850}">
      <dsp:nvSpPr>
        <dsp:cNvPr id="0" name=""/>
        <dsp:cNvSpPr/>
      </dsp:nvSpPr>
      <dsp:spPr>
        <a:xfrm>
          <a:off x="329803" y="4152504"/>
          <a:ext cx="4617244" cy="5313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4521" tIns="0" rIns="174521" bIns="0" numCol="1" spcCol="1270" anchor="ctr" anchorCtr="0">
          <a:noAutofit/>
        </a:bodyPr>
        <a:lstStyle/>
        <a:p>
          <a:pPr marL="0" lvl="0" indent="0" algn="l" defTabSz="800100">
            <a:lnSpc>
              <a:spcPct val="90000"/>
            </a:lnSpc>
            <a:spcBef>
              <a:spcPct val="0"/>
            </a:spcBef>
            <a:spcAft>
              <a:spcPct val="35000"/>
            </a:spcAft>
            <a:buNone/>
          </a:pPr>
          <a:r>
            <a:rPr lang="en-US" sz="1800" kern="1200" dirty="0"/>
            <a:t>Cultural, Historical and Gender Issues </a:t>
          </a:r>
        </a:p>
      </dsp:txBody>
      <dsp:txXfrm>
        <a:off x="355742" y="4178443"/>
        <a:ext cx="4565366" cy="47948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97D451-55D3-4313-98E3-23F27443AAF9}" type="datetimeFigureOut">
              <a:rPr lang="en-US" smtClean="0"/>
              <a:t>10/12/2021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2F3396-3EFA-4F1F-A6CC-B84656A28743}" type="slidenum">
              <a:rPr lang="en-US" smtClean="0"/>
              <a:t>‹#›</a:t>
            </a:fld>
            <a:endParaRPr lang="en-US" dirty="0"/>
          </a:p>
        </p:txBody>
      </p:sp>
    </p:spTree>
    <p:extLst>
      <p:ext uri="{BB962C8B-B14F-4D97-AF65-F5344CB8AC3E}">
        <p14:creationId xmlns:p14="http://schemas.microsoft.com/office/powerpoint/2010/main" val="2911853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Events:</a:t>
            </a:r>
            <a:r>
              <a:rPr lang="en-US" sz="1800" dirty="0">
                <a:effectLst/>
                <a:latin typeface="Calibri" panose="020F0502020204030204" pitchFamily="34" charset="0"/>
                <a:ea typeface="Calibri" panose="020F0502020204030204" pitchFamily="34" charset="0"/>
                <a:cs typeface="Calibri" panose="020F0502020204030204" pitchFamily="34" charset="0"/>
              </a:rPr>
              <a:t> event(s) that cause trauma </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Experience:</a:t>
            </a:r>
            <a:r>
              <a:rPr lang="en-US" sz="1800" dirty="0">
                <a:effectLst/>
                <a:latin typeface="Calibri" panose="020F0502020204030204" pitchFamily="34" charset="0"/>
                <a:ea typeface="Calibri" panose="020F0502020204030204" pitchFamily="34" charset="0"/>
                <a:cs typeface="Calibri" panose="020F0502020204030204" pitchFamily="34" charset="0"/>
              </a:rPr>
              <a:t> an individual’s experience of the event determines whether it’s traumatic</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Effects</a:t>
            </a:r>
            <a:r>
              <a:rPr lang="en-US" sz="1800" dirty="0">
                <a:effectLst/>
                <a:latin typeface="Calibri" panose="020F0502020204030204" pitchFamily="34" charset="0"/>
                <a:ea typeface="Calibri" panose="020F0502020204030204" pitchFamily="34" charset="0"/>
                <a:cs typeface="Calibri" panose="020F0502020204030204" pitchFamily="34" charset="0"/>
              </a:rPr>
              <a:t>: effects of trauma include adverse physical, social, emotional, or spiritual consequences. The effect of trauma on an individual can be conceptualized as a normal response to an abnormal situation. Can be short-term or long-term; can arise and subside at different parts of one’s life . Impact coping responses, relationships, or developmental tasks. Impact psychological responses, well-being, social relationships, and/or spiritual beliefs. </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a:t>
            </a:r>
            <a:r>
              <a:rPr lang="en-US" sz="2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a:t>
            </a:r>
            <a:r>
              <a:rPr lang="en-US" sz="2800" b="0" i="0" dirty="0">
                <a:solidFill>
                  <a:srgbClr val="000000"/>
                </a:solidFill>
                <a:effectLst/>
                <a:latin typeface="Calibri" panose="020F0502020204030204" pitchFamily="34" charset="0"/>
              </a:rPr>
              <a:t>rauma as the combination of being afraid and being emotionally alone. It's striking how impactful emotional isolation can be. There's a lot of healing potential in this too, especially as we consider the possibility of Vicarious Trauma, and how Trauma-Informed Spaces can strive to offer support so that people aren't alone in scary or overwhelming events.***</a:t>
            </a:r>
          </a:p>
          <a:p>
            <a:pPr marL="0" marR="0">
              <a:lnSpc>
                <a:spcPct val="107000"/>
              </a:lnSpc>
              <a:spcBef>
                <a:spcPts val="0"/>
              </a:spcBef>
              <a:spcAft>
                <a:spcPts val="800"/>
              </a:spcAft>
            </a:pPr>
            <a:endParaRPr lang="en-US" sz="2800" b="0" i="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b="0" i="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Experience: </a:t>
            </a:r>
            <a:r>
              <a:rPr lang="en-US" sz="2800" b="0" i="0" dirty="0">
                <a:solidFill>
                  <a:srgbClr val="201F1E"/>
                </a:solidFill>
                <a:effectLst/>
                <a:latin typeface="Calibri" panose="020F0502020204030204" pitchFamily="34" charset="0"/>
              </a:rPr>
              <a:t>I wonder if this also fits under the “Experiences” heading, but I spend a lot of time with my Behavioral hat on, thinking about how trauma responses are generally coping mechanisms that successfully served the individual during / soon after the trauma, but have become maladaptive out of context.  That’s usually more relevant during trauma treatment, but can also be helpful to explain to JFCS staff that trauma behaviors exist for a reason, and that our clients aren’t choosing to be difficult when they have an unexpected or maladaptive response to a situation.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02F3396-3EFA-4F1F-A6CC-B84656A28743}" type="slidenum">
              <a:rPr lang="en-US" smtClean="0"/>
              <a:t>4</a:t>
            </a:fld>
            <a:endParaRPr lang="en-US" dirty="0"/>
          </a:p>
        </p:txBody>
      </p:sp>
    </p:spTree>
    <p:extLst>
      <p:ext uri="{BB962C8B-B14F-4D97-AF65-F5344CB8AC3E}">
        <p14:creationId xmlns:p14="http://schemas.microsoft.com/office/powerpoint/2010/main" val="2918651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indent="45720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Fight:</a:t>
            </a:r>
            <a:r>
              <a:rPr lang="en-US" sz="1800" dirty="0">
                <a:effectLst/>
                <a:latin typeface="Calibri" panose="020F0502020204030204" pitchFamily="34" charset="0"/>
                <a:ea typeface="Calibri" panose="020F0502020204030204" pitchFamily="34" charset="0"/>
                <a:cs typeface="Calibri" panose="020F0502020204030204" pitchFamily="34" charset="0"/>
              </a:rPr>
              <a:t> “Non-compliant, combative” OR struggling to regain or hold on to personal power. </a:t>
            </a:r>
          </a:p>
          <a:p>
            <a:pPr marL="457200" marR="0" indent="45720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Flight:</a:t>
            </a:r>
            <a:r>
              <a:rPr lang="en-US" sz="1800" dirty="0">
                <a:effectLst/>
                <a:latin typeface="Calibri" panose="020F0502020204030204" pitchFamily="34" charset="0"/>
                <a:ea typeface="Calibri" panose="020F0502020204030204" pitchFamily="34" charset="0"/>
                <a:cs typeface="Calibri" panose="020F0502020204030204" pitchFamily="34" charset="0"/>
              </a:rPr>
              <a:t> “treatment-resistant, uncooperative” OR disengaging, withdrawing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Freeze:</a:t>
            </a:r>
            <a:r>
              <a:rPr lang="en-US" sz="1800" dirty="0">
                <a:effectLst/>
                <a:latin typeface="Calibri" panose="020F0502020204030204" pitchFamily="34" charset="0"/>
                <a:ea typeface="Calibri" panose="020F0502020204030204" pitchFamily="34" charset="0"/>
                <a:cs typeface="Calibri" panose="020F0502020204030204" pitchFamily="34" charset="0"/>
              </a:rPr>
              <a:t> “passive, unmotivated” OR giving in to those in power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b="1" dirty="0"/>
              <a:t>Fawn: </a:t>
            </a:r>
            <a:r>
              <a:rPr lang="en-US" dirty="0"/>
              <a:t>avoidance; </a:t>
            </a:r>
            <a:r>
              <a:rPr lang="en-US" b="0" i="0" dirty="0">
                <a:solidFill>
                  <a:srgbClr val="202124"/>
                </a:solidFill>
                <a:effectLst/>
                <a:latin typeface="Roboto" panose="02000000000000000000" pitchFamily="2" charset="0"/>
              </a:rPr>
              <a:t>This process of abandoning self for the purpose of attending to the needs of others is called the Fawn Response. The fawn response involves people-pleasing to the degree that an individual disconnects from their own emotions, sensations, and needs. The 'fawn' response is an instinctual response associated with a need to avoid conflict and trauma via appeasing behaviors. For children, fawning behaviors can be a maladaptive survival or coping response which developed as a means of coping with a non-nurturing or abusive parent.</a:t>
            </a:r>
            <a:endParaRPr lang="en-US" dirty="0"/>
          </a:p>
        </p:txBody>
      </p:sp>
      <p:sp>
        <p:nvSpPr>
          <p:cNvPr id="4" name="Slide Number Placeholder 3"/>
          <p:cNvSpPr>
            <a:spLocks noGrp="1"/>
          </p:cNvSpPr>
          <p:nvPr>
            <p:ph type="sldNum" sz="quarter" idx="5"/>
          </p:nvPr>
        </p:nvSpPr>
        <p:spPr/>
        <p:txBody>
          <a:bodyPr/>
          <a:lstStyle/>
          <a:p>
            <a:fld id="{702F3396-3EFA-4F1F-A6CC-B84656A28743}" type="slidenum">
              <a:rPr lang="en-US" smtClean="0"/>
              <a:t>5</a:t>
            </a:fld>
            <a:endParaRPr lang="en-US" dirty="0"/>
          </a:p>
        </p:txBody>
      </p:sp>
    </p:spTree>
    <p:extLst>
      <p:ext uri="{BB962C8B-B14F-4D97-AF65-F5344CB8AC3E}">
        <p14:creationId xmlns:p14="http://schemas.microsoft.com/office/powerpoint/2010/main" val="2496803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3D3C3C"/>
                </a:solidFill>
                <a:effectLst/>
                <a:latin typeface="PT Sans"/>
              </a:rPr>
              <a:t>Neurobiology gives us information for how toxic stress, adversity and trauma, impacts how our brains develop and function. One example is learning how and why we flip our lids. So the idea that this is your brain, that your fingers kind of represent your prefrontal cortex in your frontal lobe which is your rational thinking, your ability to make decisions, your verbal processing. And that when you have a real or perceived threat, you flip your lid. And what we mean by that is that part of your brain kind of goes offline and you go into survival mode. Which means now, everything you care about is surviving, and what you’re not accessing are things like verbal processing, pro and con, list making, prioritization, organization, etc. What we talk about in trauma informed care is that we as service providers often are the perceived threat.</a:t>
            </a:r>
          </a:p>
          <a:p>
            <a:pPr algn="l"/>
            <a:r>
              <a:rPr lang="en-US" b="0" i="0" dirty="0">
                <a:solidFill>
                  <a:srgbClr val="3D3C3C"/>
                </a:solidFill>
                <a:effectLst/>
                <a:latin typeface="PT Sans"/>
              </a:rPr>
              <a:t>We want to think about how much we’re asking people to do things that involve their executive function, and how successful or what expectations we should have on those. </a:t>
            </a:r>
          </a:p>
          <a:p>
            <a:pPr algn="l"/>
            <a:r>
              <a:rPr lang="en-US" b="1" i="0" dirty="0">
                <a:solidFill>
                  <a:srgbClr val="3D3C3C"/>
                </a:solidFill>
                <a:effectLst/>
                <a:latin typeface="PT Sans"/>
              </a:rPr>
              <a:t>E</a:t>
            </a:r>
            <a:r>
              <a:rPr lang="en-US" b="0" i="0" dirty="0">
                <a:solidFill>
                  <a:srgbClr val="3D3C3C"/>
                </a:solidFill>
                <a:effectLst/>
                <a:latin typeface="PT Sans"/>
              </a:rPr>
              <a:t> in the NEAR science acronym is epigenetics. Helps us understand how toxic stress and adversity is transmitted and experienced across generations. So it helps us also to learn about the impact of historical and collective trauma for populations who have experienced depression.  “You’re not what you ate, you’re what your grandparents ate.” </a:t>
            </a:r>
          </a:p>
          <a:p>
            <a:pPr algn="l"/>
            <a:r>
              <a:rPr lang="en-US" b="0" i="0" dirty="0">
                <a:solidFill>
                  <a:srgbClr val="3D3C3C"/>
                </a:solidFill>
                <a:effectLst/>
                <a:latin typeface="PT Sans"/>
              </a:rPr>
              <a:t>The </a:t>
            </a:r>
            <a:r>
              <a:rPr lang="en-US" b="1" i="0" dirty="0">
                <a:solidFill>
                  <a:srgbClr val="3D3C3C"/>
                </a:solidFill>
                <a:effectLst/>
                <a:latin typeface="PT Sans"/>
              </a:rPr>
              <a:t>A</a:t>
            </a:r>
            <a:r>
              <a:rPr lang="en-US" b="0" i="0" dirty="0">
                <a:solidFill>
                  <a:srgbClr val="3D3C3C"/>
                </a:solidFill>
                <a:effectLst/>
                <a:latin typeface="PT Sans"/>
              </a:rPr>
              <a:t> in the NEAR science acronym, which is the adverse childhood experience study. So this study took place between 1995 and 1997 by Kaiser Permanente. It linked adversity in childhood to adult health outcomes. Ten adverse experiences studied: experience of physical, emotional and sexual abuse, physical and emotional neglect, an adult in your home who had an untreated mental illness, an adult in your home who was incarcerated, a mother who was treated violently, untreated substance use in the home, and divorce. Adversity in childhood leads to disrupted neural development. Because if that lid is being flipped all the time as a result of that adversity, it’s going to have an impact on neural development. Disrupted neural development then leads to social, emotional and cognitive impairments. Those social, emotional, and cognitive impairments then lead to the adoption of health risk behaviors. Those things lead to social problems and disease, and then those things lead to early death.</a:t>
            </a:r>
          </a:p>
          <a:p>
            <a:pPr algn="l"/>
            <a:r>
              <a:rPr lang="en-US" b="0" i="0" dirty="0">
                <a:solidFill>
                  <a:srgbClr val="3D3C3C"/>
                </a:solidFill>
                <a:effectLst/>
                <a:latin typeface="PT Sans"/>
              </a:rPr>
              <a:t>But it’s important to know this is a pyramid and not a rectangle and not everyone is ending in early death. TIC has interventions that restore, repair and reverse that process. </a:t>
            </a:r>
          </a:p>
          <a:p>
            <a:pPr algn="l"/>
            <a:r>
              <a:rPr lang="en-US" b="1" i="0" dirty="0">
                <a:solidFill>
                  <a:srgbClr val="3D3C3C"/>
                </a:solidFill>
                <a:effectLst/>
                <a:latin typeface="PT Sans"/>
              </a:rPr>
              <a:t>R</a:t>
            </a:r>
            <a:r>
              <a:rPr lang="en-US" b="0" i="0" dirty="0">
                <a:solidFill>
                  <a:srgbClr val="3D3C3C"/>
                </a:solidFill>
                <a:effectLst/>
                <a:latin typeface="PT Sans"/>
              </a:rPr>
              <a:t> stands for Resilience.  Knowledge about resiliency helps us know what we can do to reverse, prevent, and heal from adversity. What opportunities does your organization, program or community provide to connect people? What opportunities do you have to provide service? What opportunities do you have to have mastery or self-efficacy? And finally, what opportunities do you have for self-reflection or for reflection, again, as an individual, as a group or as a community or within an organization? </a:t>
            </a:r>
          </a:p>
          <a:p>
            <a:pPr algn="l"/>
            <a:r>
              <a:rPr lang="en-US" b="1" i="0" dirty="0">
                <a:solidFill>
                  <a:srgbClr val="3D3C3C"/>
                </a:solidFill>
                <a:effectLst/>
                <a:latin typeface="PT Sans"/>
              </a:rPr>
              <a:t>How are we making sure as we’re preventing and addressing adversity and trauma that we’re also promoting resiliency in both our organizations, in our workforce and our communities?</a:t>
            </a:r>
          </a:p>
          <a:p>
            <a:endParaRPr lang="en-US" dirty="0"/>
          </a:p>
        </p:txBody>
      </p:sp>
      <p:sp>
        <p:nvSpPr>
          <p:cNvPr id="4" name="Slide Number Placeholder 3"/>
          <p:cNvSpPr>
            <a:spLocks noGrp="1"/>
          </p:cNvSpPr>
          <p:nvPr>
            <p:ph type="sldNum" sz="quarter" idx="5"/>
          </p:nvPr>
        </p:nvSpPr>
        <p:spPr/>
        <p:txBody>
          <a:bodyPr/>
          <a:lstStyle/>
          <a:p>
            <a:fld id="{702F3396-3EFA-4F1F-A6CC-B84656A28743}" type="slidenum">
              <a:rPr lang="en-US" smtClean="0"/>
              <a:t>6</a:t>
            </a:fld>
            <a:endParaRPr lang="en-US" dirty="0"/>
          </a:p>
        </p:txBody>
      </p:sp>
    </p:spTree>
    <p:extLst>
      <p:ext uri="{BB962C8B-B14F-4D97-AF65-F5344CB8AC3E}">
        <p14:creationId xmlns:p14="http://schemas.microsoft.com/office/powerpoint/2010/main" val="2528559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marR="0" lvl="1" indent="-285750">
              <a:lnSpc>
                <a:spcPct val="107000"/>
              </a:lnSpc>
              <a:spcBef>
                <a:spcPts val="0"/>
              </a:spcBef>
              <a:spcAft>
                <a:spcPts val="0"/>
              </a:spcAft>
              <a:buFont typeface="+mj-lt"/>
              <a:buAutoNum type="alphaLcPeriod"/>
            </a:pPr>
            <a:r>
              <a:rPr lang="en-US" sz="1800" b="1" dirty="0">
                <a:effectLst/>
                <a:latin typeface="Calibri" panose="020F0502020204030204" pitchFamily="34" charset="0"/>
                <a:ea typeface="Calibri" panose="020F0502020204030204" pitchFamily="34" charset="0"/>
                <a:cs typeface="Calibri" panose="020F0502020204030204" pitchFamily="34" charset="0"/>
              </a:rPr>
              <a:t>Safety;</a:t>
            </a:r>
            <a:r>
              <a:rPr lang="en-US" sz="1800" dirty="0">
                <a:effectLst/>
                <a:latin typeface="Calibri" panose="020F0502020204030204" pitchFamily="34" charset="0"/>
                <a:ea typeface="Calibri" panose="020F0502020204030204" pitchFamily="34" charset="0"/>
                <a:cs typeface="Calibri" panose="020F0502020204030204" pitchFamily="34" charset="0"/>
              </a:rPr>
              <a:t> at all levels of the agency, associates and clients feel physically and psychologically safe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800" b="1" dirty="0">
                <a:effectLst/>
                <a:latin typeface="Calibri" panose="020F0502020204030204" pitchFamily="34" charset="0"/>
                <a:ea typeface="Calibri" panose="020F0502020204030204" pitchFamily="34" charset="0"/>
                <a:cs typeface="Calibri" panose="020F0502020204030204" pitchFamily="34" charset="0"/>
              </a:rPr>
              <a:t>Trustworthiness and Transparency;</a:t>
            </a:r>
            <a:r>
              <a:rPr lang="en-US" sz="1800" dirty="0">
                <a:effectLst/>
                <a:latin typeface="Calibri" panose="020F0502020204030204" pitchFamily="34" charset="0"/>
                <a:ea typeface="Calibri" panose="020F0502020204030204" pitchFamily="34" charset="0"/>
                <a:cs typeface="Calibri" panose="020F0502020204030204" pitchFamily="34" charset="0"/>
              </a:rPr>
              <a:t> organizational operations and decisions are conducted with transparency and the goal of building and maintaining trust among clients and associates at all levels. This includes making sure people understand their options, making feel like they “have a seat at the table”, and being authentic.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800" b="1" dirty="0">
                <a:effectLst/>
                <a:latin typeface="Calibri" panose="020F0502020204030204" pitchFamily="34" charset="0"/>
                <a:ea typeface="Calibri" panose="020F0502020204030204" pitchFamily="34" charset="0"/>
                <a:cs typeface="Calibri" panose="020F0502020204030204" pitchFamily="34" charset="0"/>
              </a:rPr>
              <a:t>Peer Support;</a:t>
            </a:r>
            <a:r>
              <a:rPr lang="en-US" sz="1800" dirty="0">
                <a:effectLst/>
                <a:latin typeface="Calibri" panose="020F0502020204030204" pitchFamily="34" charset="0"/>
                <a:ea typeface="Calibri" panose="020F0502020204030204" pitchFamily="34" charset="0"/>
                <a:cs typeface="Calibri" panose="020F0502020204030204" pitchFamily="34" charset="0"/>
              </a:rPr>
              <a:t> also includes self-help and are crucial for building feelings of safety, hope, trust, collaboration, and maximizing sense of empowerment.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800" b="1" dirty="0">
                <a:effectLst/>
                <a:latin typeface="Calibri" panose="020F0502020204030204" pitchFamily="34" charset="0"/>
                <a:ea typeface="Calibri" panose="020F0502020204030204" pitchFamily="34" charset="0"/>
                <a:cs typeface="Calibri" panose="020F0502020204030204" pitchFamily="34" charset="0"/>
              </a:rPr>
              <a:t>Collaboration and Mutuality;</a:t>
            </a:r>
            <a:r>
              <a:rPr lang="en-US" sz="1800" dirty="0">
                <a:effectLst/>
                <a:latin typeface="Calibri" panose="020F0502020204030204" pitchFamily="34" charset="0"/>
                <a:ea typeface="Calibri" panose="020F0502020204030204" pitchFamily="34" charset="0"/>
                <a:cs typeface="Calibri" panose="020F0502020204030204" pitchFamily="34" charset="0"/>
              </a:rPr>
              <a:t> partnering and leveling of power dynamics between associates/clients and colleagues. Shows that healing happens through relationships built on listening, give/take. Meaningful sharing of power in decision-making – everyone has a role.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800" b="1" dirty="0">
                <a:effectLst/>
                <a:latin typeface="Calibri" panose="020F0502020204030204" pitchFamily="34" charset="0"/>
                <a:ea typeface="Calibri" panose="020F0502020204030204" pitchFamily="34" charset="0"/>
                <a:cs typeface="Calibri" panose="020F0502020204030204" pitchFamily="34" charset="0"/>
              </a:rPr>
              <a:t>Empowerment, Voice, and Choice;</a:t>
            </a:r>
            <a:r>
              <a:rPr lang="en-US" sz="1800" dirty="0">
                <a:effectLst/>
                <a:latin typeface="Calibri" panose="020F0502020204030204" pitchFamily="34" charset="0"/>
                <a:ea typeface="Calibri" panose="020F0502020204030204" pitchFamily="34" charset="0"/>
                <a:cs typeface="Calibri" panose="020F0502020204030204" pitchFamily="34" charset="0"/>
              </a:rPr>
              <a:t> recognizing the meaningful experiences and strengths in everyone that can be used as building blocks to develop new skills and healing. Support clients in developing self-advocacy and self-empowerment. Organization should foster a belief in resilience.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mj-lt"/>
              <a:buAutoNum type="alphaLcPeriod"/>
            </a:pPr>
            <a:r>
              <a:rPr lang="en-US" sz="1800" b="1" dirty="0">
                <a:effectLst/>
                <a:latin typeface="Calibri" panose="020F0502020204030204" pitchFamily="34" charset="0"/>
                <a:ea typeface="Calibri" panose="020F0502020204030204" pitchFamily="34" charset="0"/>
                <a:cs typeface="Calibri" panose="020F0502020204030204" pitchFamily="34" charset="0"/>
              </a:rPr>
              <a:t>Cultural, Historical, and Gender Issues;</a:t>
            </a:r>
            <a:r>
              <a:rPr lang="en-US" sz="1800" dirty="0">
                <a:effectLst/>
                <a:latin typeface="Calibri" panose="020F0502020204030204" pitchFamily="34" charset="0"/>
                <a:ea typeface="Calibri" panose="020F0502020204030204" pitchFamily="34" charset="0"/>
                <a:cs typeface="Calibri" panose="020F0502020204030204" pitchFamily="34" charset="0"/>
              </a:rPr>
              <a:t> organization actively moves past cultural stereotypes and biases, offers gender-responsive services, leverages the healing value of traditional cultural connections, and recognizes and addresses historical trauma.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02F3396-3EFA-4F1F-A6CC-B84656A28743}" type="slidenum">
              <a:rPr lang="en-US" smtClean="0"/>
              <a:t>7</a:t>
            </a:fld>
            <a:endParaRPr lang="en-US" dirty="0"/>
          </a:p>
        </p:txBody>
      </p:sp>
    </p:spTree>
    <p:extLst>
      <p:ext uri="{BB962C8B-B14F-4D97-AF65-F5344CB8AC3E}">
        <p14:creationId xmlns:p14="http://schemas.microsoft.com/office/powerpoint/2010/main" val="3479374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your Resilience Inventory. </a:t>
            </a:r>
            <a:r>
              <a:rPr lang="en-US" sz="1200" dirty="0">
                <a:effectLst/>
                <a:latin typeface="Calibri" panose="020F0502020204030204" pitchFamily="34" charset="0"/>
                <a:ea typeface="Calibri" panose="020F0502020204030204" pitchFamily="34" charset="0"/>
                <a:cs typeface="Calibri" panose="020F0502020204030204" pitchFamily="34" charset="0"/>
              </a:rPr>
              <a:t>Resiliency is the capability of individuals to cope successfully in the face of significant change, adversity, or risk. </a:t>
            </a:r>
            <a:endParaRPr lang="en-US" dirty="0"/>
          </a:p>
        </p:txBody>
      </p:sp>
      <p:sp>
        <p:nvSpPr>
          <p:cNvPr id="4" name="Slide Number Placeholder 3"/>
          <p:cNvSpPr>
            <a:spLocks noGrp="1"/>
          </p:cNvSpPr>
          <p:nvPr>
            <p:ph type="sldNum" sz="quarter" idx="5"/>
          </p:nvPr>
        </p:nvSpPr>
        <p:spPr/>
        <p:txBody>
          <a:bodyPr/>
          <a:lstStyle/>
          <a:p>
            <a:fld id="{702F3396-3EFA-4F1F-A6CC-B84656A28743}" type="slidenum">
              <a:rPr lang="en-US" smtClean="0"/>
              <a:t>10</a:t>
            </a:fld>
            <a:endParaRPr lang="en-US" dirty="0"/>
          </a:p>
        </p:txBody>
      </p:sp>
    </p:spTree>
    <p:extLst>
      <p:ext uri="{BB962C8B-B14F-4D97-AF65-F5344CB8AC3E}">
        <p14:creationId xmlns:p14="http://schemas.microsoft.com/office/powerpoint/2010/main" val="6011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EA0C0817-A112-4847-8014-A94B7D2A4EA3}" type="datetime1">
              <a:rPr lang="en-US" smtClean="0"/>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9085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FA2B21-3FCD-4721-B95C-427943F61125}" type="datetime1">
              <a:rPr lang="en-US" smtClean="0"/>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6009431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FA2B21-3FCD-4721-B95C-427943F61125}" type="datetime1">
              <a:rPr lang="en-US" smtClean="0"/>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7982687"/>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4105737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C646AA-F36E-4540-911D-FFFC0A0EF24A}" type="datetime1">
              <a:rPr lang="en-US" smtClean="0"/>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8136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71407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10/12/2021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675722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10/12/2021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619139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10/12/2021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32978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8D12A6-918A-48BD-8CB9-CA713993B0EA}" type="datetime1">
              <a:rPr lang="en-US" smtClean="0"/>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555824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778CE86-875F-4587-BCF6-FA054AFC0D53}" type="datetime1">
              <a:rPr lang="en-US" smtClean="0"/>
              <a:pPr/>
              <a:t>10/12/2021</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1740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6FA2B21-3FCD-4721-B95C-427943F61125}" type="datetime1">
              <a:rPr lang="en-US" smtClean="0"/>
              <a:t>10/12/2021</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4B7E4EF-A1BD-40F4-AB7B-04F084DD991D}" type="slidenum">
              <a:rPr lang="en-US" smtClean="0"/>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517748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sldNum="0" hdr="0" ft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mailto:mblackson@jfcsphilly.org" TargetMode="External"/><Relationship Id="rId3" Type="http://schemas.openxmlformats.org/officeDocument/2006/relationships/image" Target="../media/image5.svg"/><Relationship Id="rId7" Type="http://schemas.openxmlformats.org/officeDocument/2006/relationships/hyperlink" Target="mailto:jeidelman@jfcsphilly.org" TargetMode="Externa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hyperlink" Target="mailto:hgoosenberg@jfcsphilly.org" TargetMode="External"/><Relationship Id="rId11" Type="http://schemas.openxmlformats.org/officeDocument/2006/relationships/hyperlink" Target="mailto:sfrancesconi@jfcsphilly.org" TargetMode="External"/><Relationship Id="rId5" Type="http://schemas.openxmlformats.org/officeDocument/2006/relationships/hyperlink" Target="mailto:ggodel@jfcsphilly.org" TargetMode="External"/><Relationship Id="rId10" Type="http://schemas.openxmlformats.org/officeDocument/2006/relationships/hyperlink" Target="mailto:smoats@jfcsphilly.org" TargetMode="External"/><Relationship Id="rId4" Type="http://schemas.openxmlformats.org/officeDocument/2006/relationships/hyperlink" Target="mailto:lellis@jfcsphilly.org" TargetMode="External"/><Relationship Id="rId9" Type="http://schemas.openxmlformats.org/officeDocument/2006/relationships/hyperlink" Target="mailto:dcrosby@jfcsphilly.or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7">
            <a:extLst>
              <a:ext uri="{FF2B5EF4-FFF2-40B4-BE49-F238E27FC236}">
                <a16:creationId xmlns:a16="http://schemas.microsoft.com/office/drawing/2014/main" id="{0E7A3056-9B88-444B-94DA-40B0F2C6E2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39A7B19-FDB3-4516-ADF1-E959A693379C}"/>
              </a:ext>
            </a:extLst>
          </p:cNvPr>
          <p:cNvSpPr>
            <a:spLocks noGrp="1"/>
          </p:cNvSpPr>
          <p:nvPr>
            <p:ph type="title"/>
          </p:nvPr>
        </p:nvSpPr>
        <p:spPr>
          <a:xfrm>
            <a:off x="1024129" y="585215"/>
            <a:ext cx="3630168" cy="1677467"/>
          </a:xfrm>
        </p:spPr>
        <p:txBody>
          <a:bodyPr>
            <a:normAutofit fontScale="90000"/>
          </a:bodyPr>
          <a:lstStyle/>
          <a:p>
            <a:pPr algn="ctr"/>
            <a:r>
              <a:rPr lang="en-US" sz="4400" dirty="0"/>
              <a:t>Person-Centered Trauma Informed Care at JFCS </a:t>
            </a:r>
          </a:p>
        </p:txBody>
      </p:sp>
      <p:cxnSp>
        <p:nvCxnSpPr>
          <p:cNvPr id="19" name="Straight Connector 9">
            <a:extLst>
              <a:ext uri="{FF2B5EF4-FFF2-40B4-BE49-F238E27FC236}">
                <a16:creationId xmlns:a16="http://schemas.microsoft.com/office/drawing/2014/main" id="{6820BD55-A71A-48C6-B0F7-235147F39DE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39130" y="2423548"/>
            <a:ext cx="356616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20" name="Rectangle 11">
            <a:extLst>
              <a:ext uri="{FF2B5EF4-FFF2-40B4-BE49-F238E27FC236}">
                <a16:creationId xmlns:a16="http://schemas.microsoft.com/office/drawing/2014/main" id="{DA215CF0-5E5E-4D2E-B3AE-366652A368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396" y="0"/>
            <a:ext cx="6909991" cy="6858000"/>
          </a:xfrm>
          <a:prstGeom prst="rect">
            <a:avLst/>
          </a:prstGeom>
          <a:blipFill dpi="0" rotWithShape="1">
            <a:blip r:embed="rId2">
              <a:duotone>
                <a:schemeClr val="accent1">
                  <a:shade val="45000"/>
                  <a:satMod val="135000"/>
                </a:schemeClr>
                <a:prstClr val="white"/>
              </a:duotone>
            </a:blip>
            <a:srcRect/>
            <a:tile tx="6350" ty="-101600" sx="70000" sy="7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spTree>
    <p:extLst>
      <p:ext uri="{BB962C8B-B14F-4D97-AF65-F5344CB8AC3E}">
        <p14:creationId xmlns:p14="http://schemas.microsoft.com/office/powerpoint/2010/main" val="141612775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E7A3056-9B88-444B-94DA-40B0F2C6E2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D318527-44AD-46B6-810C-6897C19C2CE3}"/>
              </a:ext>
            </a:extLst>
          </p:cNvPr>
          <p:cNvSpPr>
            <a:spLocks noGrp="1"/>
          </p:cNvSpPr>
          <p:nvPr>
            <p:ph type="title"/>
          </p:nvPr>
        </p:nvSpPr>
        <p:spPr>
          <a:xfrm>
            <a:off x="1024129" y="585215"/>
            <a:ext cx="3630168" cy="1677467"/>
          </a:xfrm>
        </p:spPr>
        <p:txBody>
          <a:bodyPr>
            <a:normAutofit/>
          </a:bodyPr>
          <a:lstStyle/>
          <a:p>
            <a:pPr algn="ctr"/>
            <a:r>
              <a:rPr lang="en-US" sz="3100" dirty="0"/>
              <a:t>Vicarious and Secondary Trauma </a:t>
            </a:r>
            <a:br>
              <a:rPr lang="en-US" sz="3100" dirty="0"/>
            </a:br>
            <a:r>
              <a:rPr lang="en-US" sz="3100" dirty="0"/>
              <a:t>Resilience and Self-Care </a:t>
            </a:r>
          </a:p>
        </p:txBody>
      </p:sp>
      <p:cxnSp>
        <p:nvCxnSpPr>
          <p:cNvPr id="17" name="Straight Connector 16">
            <a:extLst>
              <a:ext uri="{FF2B5EF4-FFF2-40B4-BE49-F238E27FC236}">
                <a16:creationId xmlns:a16="http://schemas.microsoft.com/office/drawing/2014/main" id="{6820BD55-A71A-48C6-B0F7-235147F39DE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39130" y="2423548"/>
            <a:ext cx="356616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381A0D8-34FC-4936-B247-A84B9467BACE}"/>
              </a:ext>
            </a:extLst>
          </p:cNvPr>
          <p:cNvSpPr>
            <a:spLocks noGrp="1"/>
          </p:cNvSpPr>
          <p:nvPr>
            <p:ph idx="1"/>
          </p:nvPr>
        </p:nvSpPr>
        <p:spPr>
          <a:xfrm>
            <a:off x="1024129" y="2584415"/>
            <a:ext cx="3630168" cy="3724944"/>
          </a:xfrm>
        </p:spPr>
        <p:txBody>
          <a:bodyPr>
            <a:normAutofit/>
          </a:bodyPr>
          <a:lstStyle/>
          <a:p>
            <a:pPr marL="457200" marR="0" lvl="1" indent="0">
              <a:spcBef>
                <a:spcPts val="0"/>
              </a:spcBef>
              <a:spcAft>
                <a:spcPts val="0"/>
              </a:spcAft>
              <a:buNone/>
            </a:pPr>
            <a:r>
              <a:rPr lang="en-US" sz="1900" b="1" dirty="0">
                <a:effectLst/>
                <a:latin typeface="Calibri" panose="020F0502020204030204" pitchFamily="34" charset="0"/>
                <a:ea typeface="Calibri" panose="020F0502020204030204" pitchFamily="34" charset="0"/>
                <a:cs typeface="Calibri" panose="020F0502020204030204" pitchFamily="34" charset="0"/>
              </a:rPr>
              <a:t>Our work can be challenging, but you are resilient. PCTI Care includes everyone</a:t>
            </a:r>
            <a:r>
              <a:rPr lang="en-US" sz="1900" b="1" dirty="0">
                <a:latin typeface="Calibri" panose="020F0502020204030204" pitchFamily="34" charset="0"/>
                <a:ea typeface="Calibri" panose="020F0502020204030204" pitchFamily="34" charset="0"/>
                <a:cs typeface="Calibri" panose="020F0502020204030204" pitchFamily="34" charset="0"/>
              </a:rPr>
              <a:t>; </a:t>
            </a:r>
            <a:r>
              <a:rPr lang="en-US" sz="1900" b="1" dirty="0">
                <a:effectLst/>
                <a:latin typeface="Calibri" panose="020F0502020204030204" pitchFamily="34" charset="0"/>
                <a:ea typeface="Calibri" panose="020F0502020204030204" pitchFamily="34" charset="0"/>
                <a:cs typeface="Calibri" panose="020F0502020204030204" pitchFamily="34" charset="0"/>
              </a:rPr>
              <a:t>Associates have Adverse Childhood Experiences (ACEs) , too. </a:t>
            </a:r>
            <a:r>
              <a:rPr lang="en-US" sz="1900" b="1" dirty="0">
                <a:latin typeface="Calibri" panose="020F0502020204030204" pitchFamily="34" charset="0"/>
                <a:ea typeface="Calibri" panose="020F0502020204030204" pitchFamily="34" charset="0"/>
                <a:cs typeface="Calibri" panose="020F0502020204030204" pitchFamily="34" charset="0"/>
              </a:rPr>
              <a:t>Know what triggers you. </a:t>
            </a:r>
          </a:p>
          <a:p>
            <a:pPr marL="457200" marR="0" lvl="1" indent="0">
              <a:spcBef>
                <a:spcPts val="0"/>
              </a:spcBef>
              <a:spcAft>
                <a:spcPts val="0"/>
              </a:spcAft>
              <a:buNone/>
            </a:pPr>
            <a:endParaRPr lang="en-US" sz="1900" dirty="0">
              <a:effectLst/>
              <a:latin typeface="Calibri" panose="020F0502020204030204" pitchFamily="34" charset="0"/>
              <a:ea typeface="Calibri" panose="020F0502020204030204" pitchFamily="34" charset="0"/>
              <a:cs typeface="Calibri" panose="020F0502020204030204" pitchFamily="34" charset="0"/>
            </a:endParaRPr>
          </a:p>
          <a:p>
            <a:pPr marL="457200" marR="0" lvl="1" indent="0">
              <a:spcBef>
                <a:spcPts val="0"/>
              </a:spcBef>
              <a:spcAft>
                <a:spcPts val="0"/>
              </a:spcAft>
              <a:buNone/>
            </a:pPr>
            <a:endParaRPr lang="en-US" sz="1900" b="1" u="sng" dirty="0">
              <a:latin typeface="Calibri" panose="020F0502020204030204" pitchFamily="34" charset="0"/>
              <a:ea typeface="Calibri" panose="020F0502020204030204" pitchFamily="34" charset="0"/>
              <a:cs typeface="Calibri" panose="020F0502020204030204" pitchFamily="34" charset="0"/>
            </a:endParaRPr>
          </a:p>
          <a:p>
            <a:pPr marL="457200" marR="0" lvl="1" indent="0">
              <a:spcBef>
                <a:spcPts val="0"/>
              </a:spcBef>
              <a:spcAft>
                <a:spcPts val="0"/>
              </a:spcAft>
              <a:buNone/>
            </a:pPr>
            <a:r>
              <a:rPr lang="en-US" sz="1900" b="1" u="sng" dirty="0">
                <a:latin typeface="Calibri" panose="020F0502020204030204" pitchFamily="34" charset="0"/>
                <a:ea typeface="Calibri" panose="020F0502020204030204" pitchFamily="34" charset="0"/>
                <a:cs typeface="Calibri" panose="020F0502020204030204" pitchFamily="34" charset="0"/>
              </a:rPr>
              <a:t>Resources</a:t>
            </a:r>
          </a:p>
          <a:p>
            <a:pPr marL="742950" lvl="1" indent="-285750">
              <a:spcBef>
                <a:spcPts val="0"/>
              </a:spcBef>
              <a:spcAft>
                <a:spcPts val="0"/>
              </a:spcAft>
            </a:pPr>
            <a:r>
              <a:rPr lang="en-US" sz="1900" dirty="0">
                <a:effectLst/>
                <a:latin typeface="Calibri" panose="020F0502020204030204" pitchFamily="34" charset="0"/>
                <a:ea typeface="Calibri" panose="020F0502020204030204" pitchFamily="34" charset="0"/>
                <a:cs typeface="Calibri" panose="020F0502020204030204" pitchFamily="34" charset="0"/>
              </a:rPr>
              <a:t>Reflective/Trauma-Informed Supervision</a:t>
            </a:r>
          </a:p>
          <a:p>
            <a:pPr marL="742950" lvl="1" indent="-285750">
              <a:spcBef>
                <a:spcPts val="0"/>
              </a:spcBef>
              <a:spcAft>
                <a:spcPts val="0"/>
              </a:spcAft>
            </a:pPr>
            <a:r>
              <a:rPr lang="en-US" sz="1900" dirty="0">
                <a:effectLst/>
                <a:latin typeface="Calibri" panose="020F0502020204030204" pitchFamily="34" charset="0"/>
                <a:ea typeface="Calibri" panose="020F0502020204030204" pitchFamily="34" charset="0"/>
                <a:cs typeface="Calibri" panose="020F0502020204030204" pitchFamily="34" charset="0"/>
              </a:rPr>
              <a:t>Agency EAP</a:t>
            </a:r>
          </a:p>
          <a:p>
            <a:pPr marL="742950" lvl="1" indent="-285750">
              <a:spcBef>
                <a:spcPts val="0"/>
              </a:spcBef>
              <a:spcAft>
                <a:spcPts val="0"/>
              </a:spcAft>
            </a:pPr>
            <a:r>
              <a:rPr lang="en-US" sz="1900" dirty="0">
                <a:effectLst/>
                <a:latin typeface="Calibri" panose="020F0502020204030204" pitchFamily="34" charset="0"/>
                <a:ea typeface="Calibri" panose="020F0502020204030204" pitchFamily="34" charset="0"/>
                <a:cs typeface="Calibri" panose="020F0502020204030204" pitchFamily="34" charset="0"/>
              </a:rPr>
              <a:t>SIT Committee </a:t>
            </a:r>
          </a:p>
          <a:p>
            <a:pPr marL="457200" marR="0" lvl="1" indent="0">
              <a:spcBef>
                <a:spcPts val="0"/>
              </a:spcBef>
              <a:spcAft>
                <a:spcPts val="0"/>
              </a:spcAft>
              <a:buNone/>
            </a:pPr>
            <a:endParaRPr lang="en-US" sz="1900" dirty="0">
              <a:latin typeface="Calibri" panose="020F0502020204030204" pitchFamily="34" charset="0"/>
              <a:ea typeface="Calibri" panose="020F0502020204030204" pitchFamily="34" charset="0"/>
              <a:cs typeface="Calibri" panose="020F0502020204030204" pitchFamily="34" charset="0"/>
            </a:endParaRPr>
          </a:p>
          <a:p>
            <a:endParaRPr lang="en-US" sz="1900" dirty="0"/>
          </a:p>
        </p:txBody>
      </p:sp>
      <p:sp>
        <p:nvSpPr>
          <p:cNvPr id="19" name="Rectangle 18">
            <a:extLst>
              <a:ext uri="{FF2B5EF4-FFF2-40B4-BE49-F238E27FC236}">
                <a16:creationId xmlns:a16="http://schemas.microsoft.com/office/drawing/2014/main" id="{DA215CF0-5E5E-4D2E-B3AE-366652A368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396" y="0"/>
            <a:ext cx="6909991" cy="6858000"/>
          </a:xfrm>
          <a:prstGeom prst="rect">
            <a:avLst/>
          </a:prstGeom>
          <a:blipFill dpi="0" rotWithShape="1">
            <a:blip r:embed="rId3">
              <a:duotone>
                <a:schemeClr val="accent1">
                  <a:shade val="45000"/>
                  <a:satMod val="135000"/>
                </a:schemeClr>
                <a:prstClr val="white"/>
              </a:duotone>
            </a:blip>
            <a:srcRect/>
            <a:tile tx="6350" ty="-101600" sx="70000" sy="7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spTree>
    <p:extLst>
      <p:ext uri="{BB962C8B-B14F-4D97-AF65-F5344CB8AC3E}">
        <p14:creationId xmlns:p14="http://schemas.microsoft.com/office/powerpoint/2010/main" val="2441848281"/>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215AE-A5BA-4A20-A4AD-E396F935A38F}"/>
              </a:ext>
            </a:extLst>
          </p:cNvPr>
          <p:cNvSpPr>
            <a:spLocks noGrp="1"/>
          </p:cNvSpPr>
          <p:nvPr>
            <p:ph type="title"/>
          </p:nvPr>
        </p:nvSpPr>
        <p:spPr>
          <a:xfrm>
            <a:off x="1024128" y="585216"/>
            <a:ext cx="6066818" cy="1499616"/>
          </a:xfrm>
        </p:spPr>
        <p:txBody>
          <a:bodyPr>
            <a:normAutofit/>
          </a:bodyPr>
          <a:lstStyle/>
          <a:p>
            <a:r>
              <a:rPr lang="en-US" dirty="0"/>
              <a:t>Sensitivity in Trauma Committee </a:t>
            </a:r>
          </a:p>
        </p:txBody>
      </p:sp>
      <p:sp>
        <p:nvSpPr>
          <p:cNvPr id="3" name="Content Placeholder 2">
            <a:extLst>
              <a:ext uri="{FF2B5EF4-FFF2-40B4-BE49-F238E27FC236}">
                <a16:creationId xmlns:a16="http://schemas.microsoft.com/office/drawing/2014/main" id="{2C952CB5-C04A-4338-9FBB-A417C1650200}"/>
              </a:ext>
            </a:extLst>
          </p:cNvPr>
          <p:cNvSpPr>
            <a:spLocks noGrp="1"/>
          </p:cNvSpPr>
          <p:nvPr>
            <p:ph idx="1"/>
          </p:nvPr>
        </p:nvSpPr>
        <p:spPr>
          <a:xfrm>
            <a:off x="1024128" y="2286000"/>
            <a:ext cx="6066818" cy="4023360"/>
          </a:xfrm>
        </p:spPr>
        <p:txBody>
          <a:bodyPr>
            <a:normAutofit/>
          </a:bodyPr>
          <a:lstStyle/>
          <a:p>
            <a:pPr marL="457200" marR="0">
              <a:spcBef>
                <a:spcPts val="0"/>
              </a:spcBef>
              <a:spcAft>
                <a:spcPts val="800"/>
              </a:spcAft>
            </a:pPr>
            <a:r>
              <a:rPr lang="en-US" sz="2000" dirty="0">
                <a:effectLst/>
                <a:latin typeface="Calibri" panose="020F0502020204030204" pitchFamily="34" charset="0"/>
                <a:ea typeface="Calibri" panose="020F0502020204030204" pitchFamily="34" charset="0"/>
                <a:cs typeface="Calibri" panose="020F0502020204030204" pitchFamily="34" charset="0"/>
              </a:rPr>
              <a:t>The Sensitivity in Trauma (SIT) Committee 's vision is to acknowledge the rewarding, yet challenging work we do every day and be the voice of JFCS associates. Our mission is to cultivate and support the evolving process of ensuring a trauma-informed and culturally-sensitive workplace. SIT will work to identify best practices around self-care and trauma sensitivity; find creative and diverse ways to nurture relationships with our clients and each other; and be responsible for upholding effective self-care techniques in relation to our coworkers, our environment, and ourselves.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dirty="0"/>
          </a:p>
        </p:txBody>
      </p:sp>
      <p:pic>
        <p:nvPicPr>
          <p:cNvPr id="5" name="Picture 4" descr="Plant growing in a concrete crack">
            <a:extLst>
              <a:ext uri="{FF2B5EF4-FFF2-40B4-BE49-F238E27FC236}">
                <a16:creationId xmlns:a16="http://schemas.microsoft.com/office/drawing/2014/main" id="{0B17AB77-B382-4645-A4FD-FFA724E69B0A}"/>
              </a:ext>
            </a:extLst>
          </p:cNvPr>
          <p:cNvPicPr>
            <a:picLocks noChangeAspect="1"/>
          </p:cNvPicPr>
          <p:nvPr/>
        </p:nvPicPr>
        <p:blipFill rotWithShape="1">
          <a:blip r:embed="rId2"/>
          <a:srcRect l="18103" r="36737" b="-1"/>
          <a:stretch/>
        </p:blipFill>
        <p:spPr>
          <a:xfrm>
            <a:off x="7552266" y="10"/>
            <a:ext cx="4639733" cy="6857990"/>
          </a:xfrm>
          <a:prstGeom prst="rect">
            <a:avLst/>
          </a:prstGeom>
        </p:spPr>
      </p:pic>
    </p:spTree>
    <p:extLst>
      <p:ext uri="{BB962C8B-B14F-4D97-AF65-F5344CB8AC3E}">
        <p14:creationId xmlns:p14="http://schemas.microsoft.com/office/powerpoint/2010/main" val="2127891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3CB14-098E-424A-98DA-D99FC3F6646B}"/>
              </a:ext>
            </a:extLst>
          </p:cNvPr>
          <p:cNvSpPr>
            <a:spLocks noGrp="1"/>
          </p:cNvSpPr>
          <p:nvPr>
            <p:ph type="title"/>
          </p:nvPr>
        </p:nvSpPr>
        <p:spPr>
          <a:xfrm>
            <a:off x="1024128" y="585216"/>
            <a:ext cx="5867061" cy="1499616"/>
          </a:xfrm>
        </p:spPr>
        <p:txBody>
          <a:bodyPr>
            <a:normAutofit/>
          </a:bodyPr>
          <a:lstStyle/>
          <a:p>
            <a:r>
              <a:rPr lang="en-US" dirty="0"/>
              <a:t>SIT Members</a:t>
            </a:r>
          </a:p>
        </p:txBody>
      </p:sp>
      <p:pic>
        <p:nvPicPr>
          <p:cNvPr id="7" name="Graphic 6" descr="Email">
            <a:extLst>
              <a:ext uri="{FF2B5EF4-FFF2-40B4-BE49-F238E27FC236}">
                <a16:creationId xmlns:a16="http://schemas.microsoft.com/office/drawing/2014/main" id="{159B08CA-72CE-4AAB-89CF-CD772A6153A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14558" y="2286000"/>
            <a:ext cx="3886200" cy="3886200"/>
          </a:xfrm>
          <a:prstGeom prst="rect">
            <a:avLst/>
          </a:prstGeom>
        </p:spPr>
      </p:pic>
      <p:sp>
        <p:nvSpPr>
          <p:cNvPr id="10" name="Rectangle 9">
            <a:extLst>
              <a:ext uri="{FF2B5EF4-FFF2-40B4-BE49-F238E27FC236}">
                <a16:creationId xmlns:a16="http://schemas.microsoft.com/office/drawing/2014/main" id="{CA4D39DB-AFA4-47BA-A7F2-13A71D210C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2"/>
            <a:ext cx="4657344"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9F21F91-976C-4747-A708-23963407BC82}"/>
              </a:ext>
            </a:extLst>
          </p:cNvPr>
          <p:cNvSpPr>
            <a:spLocks noGrp="1"/>
          </p:cNvSpPr>
          <p:nvPr>
            <p:ph idx="1"/>
          </p:nvPr>
        </p:nvSpPr>
        <p:spPr>
          <a:xfrm>
            <a:off x="8021490" y="585216"/>
            <a:ext cx="3527043" cy="5586984"/>
          </a:xfrm>
        </p:spPr>
        <p:txBody>
          <a:bodyPr anchor="ctr">
            <a:normAutofit fontScale="92500" lnSpcReduction="20000"/>
          </a:bodyPr>
          <a:lstStyle/>
          <a:p>
            <a:pPr marL="0" marR="0" indent="0">
              <a:spcBef>
                <a:spcPts val="0"/>
              </a:spcBef>
              <a:spcAft>
                <a:spcPts val="800"/>
              </a:spcAft>
              <a:buNone/>
            </a:pPr>
            <a:r>
              <a:rPr lang="en-US" sz="1700" b="1" dirty="0">
                <a:solidFill>
                  <a:schemeClr val="bg2">
                    <a:lumMod val="10000"/>
                  </a:schemeClr>
                </a:solidFill>
                <a:effectLst/>
                <a:latin typeface="Calibri" panose="020F0502020204030204" pitchFamily="34" charset="0"/>
                <a:ea typeface="Calibri" panose="020F0502020204030204" pitchFamily="34" charset="0"/>
                <a:cs typeface="Calibri" panose="020F0502020204030204" pitchFamily="34" charset="0"/>
              </a:rPr>
              <a:t>Lynette Ellis: </a:t>
            </a:r>
            <a:r>
              <a:rPr lang="en-US" sz="1700" b="1" dirty="0">
                <a:solidFill>
                  <a:schemeClr val="bg2">
                    <a:lumMod val="10000"/>
                  </a:schemeClr>
                </a:solidFill>
                <a:latin typeface="Calibri" panose="020F0502020204030204" pitchFamily="34" charset="0"/>
                <a:ea typeface="Calibri" panose="020F0502020204030204" pitchFamily="34" charset="0"/>
                <a:cs typeface="Calibri" panose="020F0502020204030204" pitchFamily="34" charset="0"/>
              </a:rPr>
              <a:t> </a:t>
            </a:r>
            <a:r>
              <a:rPr lang="en-US" sz="1700" dirty="0">
                <a:solidFill>
                  <a:schemeClr val="bg2">
                    <a:lumMod val="10000"/>
                  </a:schemeClr>
                </a:solidFill>
                <a:effectLst/>
                <a:latin typeface="Calibri" panose="020F0502020204030204" pitchFamily="34" charset="0"/>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lellis@jfcsphilly.org</a:t>
            </a:r>
            <a:endParaRPr lang="en-US" sz="1700" dirty="0">
              <a:solidFill>
                <a:schemeClr val="bg2">
                  <a:lumMod val="10000"/>
                </a:schemeClr>
              </a:solidFill>
              <a:effectLst/>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800"/>
              </a:spcAft>
            </a:pPr>
            <a:endParaRPr lang="en-US" sz="1700" dirty="0">
              <a:solidFill>
                <a:schemeClr val="bg2">
                  <a:lumMod val="1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700" b="1" dirty="0">
                <a:solidFill>
                  <a:schemeClr val="bg2">
                    <a:lumMod val="10000"/>
                  </a:schemeClr>
                </a:solidFill>
                <a:effectLst/>
                <a:latin typeface="Calibri" panose="020F0502020204030204" pitchFamily="34" charset="0"/>
                <a:ea typeface="Calibri" panose="020F0502020204030204" pitchFamily="34" charset="0"/>
                <a:cs typeface="Calibri" panose="020F0502020204030204" pitchFamily="34" charset="0"/>
              </a:rPr>
              <a:t>Galia Godel: </a:t>
            </a:r>
            <a:r>
              <a:rPr lang="en-US" sz="1700" dirty="0">
                <a:solidFill>
                  <a:schemeClr val="bg2">
                    <a:lumMod val="10000"/>
                  </a:schemeClr>
                </a:solidFill>
                <a:effectLst/>
                <a:latin typeface="Calibri" panose="020F0502020204030204" pitchFamily="34" charset="0"/>
                <a:ea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ggodel@jfcsphilly.org</a:t>
            </a:r>
            <a:endParaRPr lang="en-US" sz="1700" dirty="0">
              <a:solidFill>
                <a:schemeClr val="bg2">
                  <a:lumMod val="10000"/>
                </a:schemeClr>
              </a:solidFill>
              <a:effectLst/>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800"/>
              </a:spcAft>
            </a:pPr>
            <a:endParaRPr lang="en-US" sz="1700" dirty="0">
              <a:solidFill>
                <a:schemeClr val="bg2">
                  <a:lumMod val="10000"/>
                </a:schemeClr>
              </a:solidFill>
              <a:effectLst/>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800"/>
              </a:spcAft>
              <a:buNone/>
            </a:pPr>
            <a:r>
              <a:rPr lang="en-US" sz="1700" b="1" dirty="0">
                <a:solidFill>
                  <a:schemeClr val="bg2">
                    <a:lumMod val="10000"/>
                  </a:schemeClr>
                </a:solidFill>
                <a:effectLst/>
                <a:latin typeface="Calibri" panose="020F0502020204030204" pitchFamily="34" charset="0"/>
                <a:ea typeface="Calibri" panose="020F0502020204030204" pitchFamily="34" charset="0"/>
                <a:cs typeface="Calibri" panose="020F0502020204030204" pitchFamily="34" charset="0"/>
              </a:rPr>
              <a:t>Hallie Goosenberg: </a:t>
            </a:r>
            <a:r>
              <a:rPr lang="en-US" sz="1700" dirty="0">
                <a:solidFill>
                  <a:schemeClr val="bg2">
                    <a:lumMod val="10000"/>
                  </a:schemeClr>
                </a:solidFill>
                <a:effectLst/>
                <a:latin typeface="Calibri" panose="020F0502020204030204" pitchFamily="34" charset="0"/>
                <a:ea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hgoosenberg@jfcsphilly.org</a:t>
            </a:r>
            <a:endParaRPr lang="en-US" sz="1700" dirty="0">
              <a:solidFill>
                <a:schemeClr val="bg2">
                  <a:lumMod val="10000"/>
                </a:schemeClr>
              </a:solidFill>
              <a:effectLst/>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800"/>
              </a:spcAft>
            </a:pPr>
            <a:endParaRPr lang="en-US" sz="1700" dirty="0">
              <a:solidFill>
                <a:schemeClr val="bg2">
                  <a:lumMod val="10000"/>
                </a:schemeClr>
              </a:solidFill>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800"/>
              </a:spcAft>
              <a:buNone/>
            </a:pPr>
            <a:r>
              <a:rPr lang="en-US" sz="1700" b="1" dirty="0">
                <a:solidFill>
                  <a:schemeClr val="bg2">
                    <a:lumMod val="10000"/>
                  </a:schemeClr>
                </a:solidFill>
                <a:effectLst/>
                <a:latin typeface="Calibri" panose="020F0502020204030204" pitchFamily="34" charset="0"/>
                <a:ea typeface="Calibri" panose="020F0502020204030204" pitchFamily="34" charset="0"/>
                <a:cs typeface="Calibri" panose="020F0502020204030204" pitchFamily="34" charset="0"/>
              </a:rPr>
              <a:t>Julia Eidelman:</a:t>
            </a:r>
            <a:r>
              <a:rPr lang="en-US" sz="1700" dirty="0">
                <a:solidFill>
                  <a:schemeClr val="bg2">
                    <a:lumMod val="10000"/>
                  </a:schemeClr>
                </a:solidFill>
                <a:effectLst/>
                <a:latin typeface="Calibri" panose="020F0502020204030204" pitchFamily="34" charset="0"/>
                <a:ea typeface="Calibri" panose="020F0502020204030204" pitchFamily="34" charset="0"/>
                <a:cs typeface="Calibri" panose="020F0502020204030204" pitchFamily="34" charset="0"/>
              </a:rPr>
              <a:t> </a:t>
            </a:r>
            <a:r>
              <a:rPr lang="en-US" sz="1700" dirty="0">
                <a:solidFill>
                  <a:schemeClr val="bg2">
                    <a:lumMod val="10000"/>
                  </a:schemeClr>
                </a:solidFill>
                <a:effectLst/>
                <a:latin typeface="Calibri" panose="020F0502020204030204" pitchFamily="34" charset="0"/>
                <a:ea typeface="Calibri" panose="020F0502020204030204" pitchFamily="34" charset="0"/>
                <a:cs typeface="Calibri" panose="020F0502020204030204" pitchFamily="34" charset="0"/>
                <a:hlinkClick r:id="rId7">
                  <a:extLst>
                    <a:ext uri="{A12FA001-AC4F-418D-AE19-62706E023703}">
                      <ahyp:hlinkClr xmlns:ahyp="http://schemas.microsoft.com/office/drawing/2018/hyperlinkcolor" val="tx"/>
                    </a:ext>
                  </a:extLst>
                </a:hlinkClick>
              </a:rPr>
              <a:t>jeidelman@jfcsphilly.org</a:t>
            </a:r>
            <a:endParaRPr lang="en-US" sz="1700" dirty="0">
              <a:solidFill>
                <a:schemeClr val="bg2">
                  <a:lumMod val="10000"/>
                </a:schemeClr>
              </a:solidFill>
              <a:effectLst/>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800"/>
              </a:spcAft>
              <a:buNone/>
            </a:pPr>
            <a:endParaRPr lang="en-US" sz="1700" dirty="0">
              <a:solidFill>
                <a:schemeClr val="bg2">
                  <a:lumMod val="10000"/>
                </a:schemeClr>
              </a:solidFill>
              <a:effectLst/>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800"/>
              </a:spcAft>
              <a:buNone/>
            </a:pPr>
            <a:r>
              <a:rPr lang="en-US" sz="1700" b="1" dirty="0">
                <a:solidFill>
                  <a:schemeClr val="bg2">
                    <a:lumMod val="10000"/>
                  </a:schemeClr>
                </a:solidFill>
                <a:effectLst/>
                <a:latin typeface="Calibri" panose="020F0502020204030204" pitchFamily="34" charset="0"/>
                <a:ea typeface="Calibri" panose="020F0502020204030204" pitchFamily="34" charset="0"/>
                <a:cs typeface="Calibri" panose="020F0502020204030204" pitchFamily="34" charset="0"/>
              </a:rPr>
              <a:t>Melissa Blackson: </a:t>
            </a:r>
            <a:r>
              <a:rPr lang="en-US" sz="1700" dirty="0">
                <a:solidFill>
                  <a:schemeClr val="bg2">
                    <a:lumMod val="10000"/>
                  </a:schemeClr>
                </a:solidFill>
                <a:effectLst/>
                <a:latin typeface="Calibri" panose="020F0502020204030204" pitchFamily="34" charset="0"/>
                <a:ea typeface="Calibri" panose="020F0502020204030204" pitchFamily="34" charset="0"/>
                <a:cs typeface="Calibri" panose="020F0502020204030204" pitchFamily="34" charset="0"/>
                <a:hlinkClick r:id="rId8">
                  <a:extLst>
                    <a:ext uri="{A12FA001-AC4F-418D-AE19-62706E023703}">
                      <ahyp:hlinkClr xmlns:ahyp="http://schemas.microsoft.com/office/drawing/2018/hyperlinkcolor" val="tx"/>
                    </a:ext>
                  </a:extLst>
                </a:hlinkClick>
              </a:rPr>
              <a:t>mblackson@jfcsphilly.org</a:t>
            </a:r>
            <a:endParaRPr lang="en-US" sz="1700" dirty="0">
              <a:solidFill>
                <a:schemeClr val="bg2">
                  <a:lumMod val="10000"/>
                </a:schemeClr>
              </a:solidFill>
              <a:effectLst/>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800"/>
              </a:spcAft>
              <a:buNone/>
            </a:pPr>
            <a:endParaRPr lang="en-US" sz="1700" dirty="0">
              <a:solidFill>
                <a:schemeClr val="bg2">
                  <a:lumMod val="10000"/>
                </a:schemeClr>
              </a:solidFill>
              <a:effectLst/>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800"/>
              </a:spcAft>
              <a:buNone/>
            </a:pPr>
            <a:r>
              <a:rPr lang="en-US" sz="1700" b="1" dirty="0">
                <a:solidFill>
                  <a:schemeClr val="bg2">
                    <a:lumMod val="10000"/>
                  </a:schemeClr>
                </a:solidFill>
                <a:effectLst/>
                <a:latin typeface="Calibri" panose="020F0502020204030204" pitchFamily="34" charset="0"/>
                <a:ea typeface="Calibri" panose="020F0502020204030204" pitchFamily="34" charset="0"/>
                <a:cs typeface="Calibri" panose="020F0502020204030204" pitchFamily="34" charset="0"/>
              </a:rPr>
              <a:t>Denise Crosby: </a:t>
            </a:r>
            <a:r>
              <a:rPr lang="en-US" sz="1700" dirty="0">
                <a:solidFill>
                  <a:schemeClr val="bg2">
                    <a:lumMod val="10000"/>
                  </a:schemeClr>
                </a:solidFill>
                <a:effectLst/>
                <a:latin typeface="Calibri" panose="020F0502020204030204" pitchFamily="34" charset="0"/>
                <a:ea typeface="Calibri" panose="020F0502020204030204" pitchFamily="34" charset="0"/>
                <a:cs typeface="Calibri" panose="020F0502020204030204" pitchFamily="34" charset="0"/>
                <a:hlinkClick r:id="rId9">
                  <a:extLst>
                    <a:ext uri="{A12FA001-AC4F-418D-AE19-62706E023703}">
                      <ahyp:hlinkClr xmlns:ahyp="http://schemas.microsoft.com/office/drawing/2018/hyperlinkcolor" val="tx"/>
                    </a:ext>
                  </a:extLst>
                </a:hlinkClick>
              </a:rPr>
              <a:t>dcrosby@jfcsphilly.org</a:t>
            </a:r>
            <a:endParaRPr lang="en-US" sz="1700" dirty="0">
              <a:solidFill>
                <a:schemeClr val="bg2">
                  <a:lumMod val="10000"/>
                </a:schemeClr>
              </a:solidFill>
              <a:effectLst/>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800"/>
              </a:spcAft>
              <a:buNone/>
            </a:pPr>
            <a:endParaRPr lang="en-US" sz="1700" dirty="0">
              <a:solidFill>
                <a:schemeClr val="bg2">
                  <a:lumMod val="10000"/>
                </a:schemeClr>
              </a:solidFill>
              <a:effectLst/>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800"/>
              </a:spcAft>
              <a:buNone/>
            </a:pPr>
            <a:r>
              <a:rPr lang="en-US" sz="1700" b="1" dirty="0">
                <a:solidFill>
                  <a:schemeClr val="bg2">
                    <a:lumMod val="10000"/>
                  </a:schemeClr>
                </a:solidFill>
                <a:effectLst/>
                <a:latin typeface="Calibri" panose="020F0502020204030204" pitchFamily="34" charset="0"/>
                <a:ea typeface="Calibri" panose="020F0502020204030204" pitchFamily="34" charset="0"/>
                <a:cs typeface="Calibri" panose="020F0502020204030204" pitchFamily="34" charset="0"/>
              </a:rPr>
              <a:t>Stephanie Moats:  </a:t>
            </a:r>
            <a:r>
              <a:rPr lang="en-US" sz="1700" dirty="0">
                <a:solidFill>
                  <a:schemeClr val="bg2">
                    <a:lumMod val="10000"/>
                  </a:schemeClr>
                </a:solidFill>
                <a:effectLst/>
                <a:latin typeface="Calibri" panose="020F0502020204030204" pitchFamily="34" charset="0"/>
                <a:ea typeface="Calibri" panose="020F0502020204030204" pitchFamily="34" charset="0"/>
                <a:cs typeface="Calibri" panose="020F0502020204030204" pitchFamily="34" charset="0"/>
                <a:hlinkClick r:id="rId10">
                  <a:extLst>
                    <a:ext uri="{A12FA001-AC4F-418D-AE19-62706E023703}">
                      <ahyp:hlinkClr xmlns:ahyp="http://schemas.microsoft.com/office/drawing/2018/hyperlinkcolor" val="tx"/>
                    </a:ext>
                  </a:extLst>
                </a:hlinkClick>
              </a:rPr>
              <a:t>smoats@jfcsphilly.org</a:t>
            </a:r>
            <a:r>
              <a:rPr lang="en-US" sz="1700" dirty="0">
                <a:solidFill>
                  <a:schemeClr val="bg2">
                    <a:lumMod val="10000"/>
                  </a:schemeClr>
                </a:solidFill>
                <a:effectLst/>
                <a:latin typeface="Calibri" panose="020F0502020204030204" pitchFamily="34" charset="0"/>
                <a:ea typeface="Calibri" panose="020F0502020204030204" pitchFamily="34" charset="0"/>
                <a:cs typeface="Calibri" panose="020F0502020204030204" pitchFamily="34" charset="0"/>
              </a:rPr>
              <a:t> </a:t>
            </a:r>
          </a:p>
          <a:p>
            <a:pPr marL="0" marR="0" indent="0">
              <a:spcBef>
                <a:spcPts val="0"/>
              </a:spcBef>
              <a:spcAft>
                <a:spcPts val="800"/>
              </a:spcAft>
              <a:buNone/>
            </a:pPr>
            <a:endParaRPr lang="en-US" sz="1700" dirty="0">
              <a:solidFill>
                <a:schemeClr val="bg2">
                  <a:lumMod val="10000"/>
                </a:schemeClr>
              </a:solidFill>
              <a:effectLst/>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800"/>
              </a:spcAft>
              <a:buNone/>
            </a:pPr>
            <a:r>
              <a:rPr lang="en-US" sz="1700" b="1" dirty="0">
                <a:solidFill>
                  <a:schemeClr val="bg2">
                    <a:lumMod val="10000"/>
                  </a:schemeClr>
                </a:solidFill>
                <a:effectLst/>
                <a:latin typeface="Calibri" panose="020F0502020204030204" pitchFamily="34" charset="0"/>
                <a:ea typeface="Calibri" panose="020F0502020204030204" pitchFamily="34" charset="0"/>
                <a:cs typeface="Calibri" panose="020F0502020204030204" pitchFamily="34" charset="0"/>
              </a:rPr>
              <a:t>Sara Francesconi: </a:t>
            </a:r>
            <a:r>
              <a:rPr lang="en-US" sz="1700" dirty="0">
                <a:solidFill>
                  <a:schemeClr val="bg2">
                    <a:lumMod val="10000"/>
                  </a:schemeClr>
                </a:solidFill>
                <a:effectLst/>
                <a:latin typeface="Calibri" panose="020F0502020204030204" pitchFamily="34" charset="0"/>
                <a:ea typeface="Calibri" panose="020F0502020204030204" pitchFamily="34" charset="0"/>
                <a:cs typeface="Calibri" panose="020F0502020204030204" pitchFamily="34" charset="0"/>
                <a:hlinkClick r:id="rId11">
                  <a:extLst>
                    <a:ext uri="{A12FA001-AC4F-418D-AE19-62706E023703}">
                      <ahyp:hlinkClr xmlns:ahyp="http://schemas.microsoft.com/office/drawing/2018/hyperlinkcolor" val="tx"/>
                    </a:ext>
                  </a:extLst>
                </a:hlinkClick>
              </a:rPr>
              <a:t>sfrancesconi@jfcsphilly.org</a:t>
            </a:r>
            <a:endParaRPr lang="en-US" sz="1700" dirty="0">
              <a:solidFill>
                <a:schemeClr val="bg2">
                  <a:lumMod val="10000"/>
                </a:schemeClr>
              </a:solidFill>
              <a:effectLst/>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800"/>
              </a:spcAft>
              <a:buNone/>
            </a:pPr>
            <a:endParaRPr lang="en-US" sz="1700" dirty="0">
              <a:solidFill>
                <a:schemeClr val="bg2">
                  <a:lumMod val="10000"/>
                </a:schemeClr>
              </a:solidFill>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800"/>
              </a:spcAft>
              <a:buNone/>
            </a:pPr>
            <a:r>
              <a:rPr lang="en-US" sz="1700" b="1" dirty="0">
                <a:solidFill>
                  <a:schemeClr val="bg2">
                    <a:lumMod val="10000"/>
                  </a:schemeClr>
                </a:solidFill>
                <a:effectLst/>
                <a:latin typeface="Calibri" panose="020F0502020204030204" pitchFamily="34" charset="0"/>
                <a:ea typeface="Calibri" panose="020F0502020204030204" pitchFamily="34" charset="0"/>
                <a:cs typeface="Calibri" panose="020F0502020204030204" pitchFamily="34" charset="0"/>
              </a:rPr>
              <a:t>Carly Bruski: </a:t>
            </a:r>
            <a:r>
              <a:rPr lang="en-US" sz="1700" dirty="0">
                <a:solidFill>
                  <a:schemeClr val="bg2">
                    <a:lumMod val="10000"/>
                  </a:schemeClr>
                </a:solidFill>
                <a:effectLst/>
                <a:latin typeface="Calibri" panose="020F0502020204030204" pitchFamily="34" charset="0"/>
                <a:ea typeface="Calibri" panose="020F0502020204030204" pitchFamily="34" charset="0"/>
                <a:cs typeface="Calibri" panose="020F0502020204030204" pitchFamily="34" charset="0"/>
              </a:rPr>
              <a:t>cbruski@jfcsphilly.org</a:t>
            </a:r>
            <a:endParaRPr lang="en-US" sz="1700" dirty="0">
              <a:solidFill>
                <a:schemeClr val="bg2">
                  <a:lumMod val="10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700" dirty="0">
              <a:solidFill>
                <a:srgbClr val="FFFFFF"/>
              </a:solidFill>
            </a:endParaRPr>
          </a:p>
        </p:txBody>
      </p:sp>
    </p:spTree>
    <p:extLst>
      <p:ext uri="{BB962C8B-B14F-4D97-AF65-F5344CB8AC3E}">
        <p14:creationId xmlns:p14="http://schemas.microsoft.com/office/powerpoint/2010/main" val="1474539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7052F-C613-4127-A7EC-334624A7F715}"/>
              </a:ext>
            </a:extLst>
          </p:cNvPr>
          <p:cNvSpPr>
            <a:spLocks noGrp="1"/>
          </p:cNvSpPr>
          <p:nvPr>
            <p:ph type="title"/>
          </p:nvPr>
        </p:nvSpPr>
        <p:spPr>
          <a:xfrm>
            <a:off x="1024128" y="585216"/>
            <a:ext cx="8018272" cy="1499616"/>
          </a:xfrm>
        </p:spPr>
        <p:txBody>
          <a:bodyPr>
            <a:normAutofit/>
          </a:bodyPr>
          <a:lstStyle/>
          <a:p>
            <a:r>
              <a:rPr lang="en-US" dirty="0"/>
              <a:t>Sources </a:t>
            </a:r>
          </a:p>
        </p:txBody>
      </p:sp>
      <p:sp>
        <p:nvSpPr>
          <p:cNvPr id="3" name="Content Placeholder 2">
            <a:extLst>
              <a:ext uri="{FF2B5EF4-FFF2-40B4-BE49-F238E27FC236}">
                <a16:creationId xmlns:a16="http://schemas.microsoft.com/office/drawing/2014/main" id="{02C4F776-F9F2-4D2C-9C23-C806B506D390}"/>
              </a:ext>
            </a:extLst>
          </p:cNvPr>
          <p:cNvSpPr>
            <a:spLocks noGrp="1"/>
          </p:cNvSpPr>
          <p:nvPr>
            <p:ph idx="1"/>
          </p:nvPr>
        </p:nvSpPr>
        <p:spPr>
          <a:xfrm>
            <a:off x="1024128" y="2286000"/>
            <a:ext cx="8018271" cy="4023360"/>
          </a:xfrm>
        </p:spPr>
        <p:txBody>
          <a:bodyPr>
            <a:normAutofit/>
          </a:bodyPr>
          <a:lstStyle/>
          <a:p>
            <a:r>
              <a:rPr lang="en-US" sz="1400" b="0" i="0" dirty="0">
                <a:effectLst/>
                <a:latin typeface="Times New Roman" panose="02020603050405020304" pitchFamily="18" charset="0"/>
              </a:rPr>
              <a:t>C. (2014, October 13). </a:t>
            </a:r>
            <a:r>
              <a:rPr lang="en-US" sz="1400" b="0" i="1" dirty="0">
                <a:effectLst/>
                <a:latin typeface="Times New Roman" panose="02020603050405020304" pitchFamily="18" charset="0"/>
              </a:rPr>
              <a:t>What’s Your Concept of Trauma?</a:t>
            </a:r>
            <a:r>
              <a:rPr lang="en-US" sz="1400" b="0" i="0" dirty="0">
                <a:effectLst/>
                <a:latin typeface="Times New Roman" panose="02020603050405020304" pitchFamily="18" charset="0"/>
              </a:rPr>
              <a:t> Crisis Prevention Institute. https://www.crisisprevention.com/Blog/SAMHSA-Concept-of-Trauma#:%7E:text=The%20keywords%20in%20SAMHSA’s%20concept,carrying%20the%20weight%20of%20trauma.</a:t>
            </a:r>
            <a:endParaRPr lang="en-US" sz="1400" b="0" i="1" dirty="0">
              <a:effectLst/>
              <a:latin typeface="Times New Roman" panose="02020603050405020304" pitchFamily="18" charset="0"/>
            </a:endParaRPr>
          </a:p>
          <a:p>
            <a:endParaRPr lang="en-US" sz="1400" b="0" i="1" dirty="0">
              <a:effectLst/>
              <a:latin typeface="Times New Roman" panose="02020603050405020304" pitchFamily="18" charset="0"/>
            </a:endParaRPr>
          </a:p>
          <a:p>
            <a:r>
              <a:rPr lang="en-US" sz="1400" b="0" i="1" dirty="0">
                <a:effectLst/>
                <a:latin typeface="Times New Roman" panose="02020603050405020304" pitchFamily="18" charset="0"/>
              </a:rPr>
              <a:t>Infographic: 6 Guiding Principles To A Trauma-Informed Approach | CDC</a:t>
            </a:r>
            <a:r>
              <a:rPr lang="en-US" sz="1400" b="0" i="0" dirty="0">
                <a:effectLst/>
                <a:latin typeface="Times New Roman" panose="02020603050405020304" pitchFamily="18" charset="0"/>
              </a:rPr>
              <a:t>. (2020, September 17). Centers for Disease Control and Prevention. https://www.cdc.gov/cpr/infographics/6_principles_trauma_info.htm</a:t>
            </a:r>
            <a:br>
              <a:rPr lang="en-US" sz="1400" dirty="0"/>
            </a:br>
            <a:endParaRPr lang="en-US" sz="1400" dirty="0"/>
          </a:p>
          <a:p>
            <a:r>
              <a:rPr lang="en-US" sz="1400" b="0" i="0" dirty="0">
                <a:effectLst/>
                <a:latin typeface="Times New Roman" panose="02020603050405020304" pitchFamily="18" charset="0"/>
              </a:rPr>
              <a:t>Psychology Today (2020, August22). </a:t>
            </a:r>
            <a:r>
              <a:rPr lang="en-US" sz="1400" b="0" i="1" dirty="0">
                <a:effectLst/>
                <a:latin typeface="Times New Roman" panose="02020603050405020304" pitchFamily="18" charset="0"/>
              </a:rPr>
              <a:t>Understanding Fight, Flight, Freeze, and Fawn Response.  </a:t>
            </a:r>
            <a:r>
              <a:rPr lang="en-US" sz="1400" b="0" i="0" dirty="0">
                <a:effectLst/>
                <a:latin typeface="Times New Roman" panose="02020603050405020304" pitchFamily="18" charset="0"/>
              </a:rPr>
              <a:t>https://www.psychologytoday.com/us/blog/addiction-and-recovery/202008/understanding-fight-flight-freeze-and-the-fawn-response</a:t>
            </a:r>
          </a:p>
          <a:p>
            <a:endParaRPr lang="en-US" sz="1400" dirty="0">
              <a:latin typeface="Times New Roman" panose="02020603050405020304" pitchFamily="18" charset="0"/>
            </a:endParaRPr>
          </a:p>
          <a:p>
            <a:r>
              <a:rPr lang="en-US" sz="1400" b="0" i="0" dirty="0">
                <a:effectLst/>
                <a:latin typeface="Times New Roman" panose="02020603050405020304" pitchFamily="18" charset="0"/>
              </a:rPr>
              <a:t>Trauma Informed Oregon. (2021, July 13). </a:t>
            </a:r>
            <a:r>
              <a:rPr lang="en-US" sz="1400" b="0" i="1" dirty="0">
                <a:effectLst/>
                <a:latin typeface="Times New Roman" panose="02020603050405020304" pitchFamily="18" charset="0"/>
              </a:rPr>
              <a:t>TIO | Module 4: A Brief Overview of NEAR Science</a:t>
            </a:r>
            <a:r>
              <a:rPr lang="en-US" sz="1400" b="0" i="0" dirty="0">
                <a:effectLst/>
                <a:latin typeface="Times New Roman" panose="02020603050405020304" pitchFamily="18" charset="0"/>
              </a:rPr>
              <a:t>. https://traumainformedoregon.org/tic-intro-training-modules/module-4/</a:t>
            </a:r>
            <a:endParaRPr lang="en-US" sz="1400" dirty="0"/>
          </a:p>
        </p:txBody>
      </p:sp>
      <p:sp>
        <p:nvSpPr>
          <p:cNvPr id="8" name="Rectangle 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18866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19E73-E8EA-4668-A86A-35F89EAB0802}"/>
              </a:ext>
            </a:extLst>
          </p:cNvPr>
          <p:cNvSpPr>
            <a:spLocks noGrp="1"/>
          </p:cNvSpPr>
          <p:nvPr>
            <p:ph type="title"/>
          </p:nvPr>
        </p:nvSpPr>
        <p:spPr>
          <a:xfrm>
            <a:off x="1024128" y="585216"/>
            <a:ext cx="9720072" cy="1499616"/>
          </a:xfrm>
        </p:spPr>
        <p:txBody>
          <a:bodyPr>
            <a:normAutofit/>
          </a:bodyPr>
          <a:lstStyle/>
          <a:p>
            <a:r>
              <a:rPr lang="en-US" dirty="0"/>
              <a:t>Welcome to JFCS!</a:t>
            </a:r>
          </a:p>
        </p:txBody>
      </p:sp>
      <p:graphicFrame>
        <p:nvGraphicFramePr>
          <p:cNvPr id="15" name="Content Placeholder 2">
            <a:extLst>
              <a:ext uri="{FF2B5EF4-FFF2-40B4-BE49-F238E27FC236}">
                <a16:creationId xmlns:a16="http://schemas.microsoft.com/office/drawing/2014/main" id="{73789EA6-9F25-4F8E-8E08-5882FD453A87}"/>
              </a:ext>
            </a:extLst>
          </p:cNvPr>
          <p:cNvGraphicFramePr>
            <a:graphicFrameLocks noGrp="1"/>
          </p:cNvGraphicFramePr>
          <p:nvPr>
            <p:ph idx="1"/>
            <p:extLst>
              <p:ext uri="{D42A27DB-BD31-4B8C-83A1-F6EECF244321}">
                <p14:modId xmlns:p14="http://schemas.microsoft.com/office/powerpoint/2010/main" val="1706409067"/>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2200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43280A9-E265-46D1-8575-622906D20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16">
            <a:extLst>
              <a:ext uri="{FF2B5EF4-FFF2-40B4-BE49-F238E27FC236}">
                <a16:creationId xmlns:a16="http://schemas.microsoft.com/office/drawing/2014/main" id="{4DE20B70-4750-4280-B3AC-512C05EEF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396" y="1276539"/>
            <a:ext cx="5570417" cy="4304276"/>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2" name="Rectangle 11">
            <a:extLst>
              <a:ext uri="{FF2B5EF4-FFF2-40B4-BE49-F238E27FC236}">
                <a16:creationId xmlns:a16="http://schemas.microsoft.com/office/drawing/2014/main" id="{98D95174-B5F2-424A-8183-654A5064D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4000" y="-2"/>
            <a:ext cx="164592"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DD368A96-A16E-42CE-842C-9166E567B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97850EF-4CF5-4BCD-8A85-7DE8AE4B906A}"/>
              </a:ext>
            </a:extLst>
          </p:cNvPr>
          <p:cNvSpPr>
            <a:spLocks noGrp="1"/>
          </p:cNvSpPr>
          <p:nvPr>
            <p:ph type="title"/>
          </p:nvPr>
        </p:nvSpPr>
        <p:spPr>
          <a:xfrm>
            <a:off x="4542188" y="942449"/>
            <a:ext cx="6681323" cy="1470249"/>
          </a:xfrm>
        </p:spPr>
        <p:txBody>
          <a:bodyPr>
            <a:normAutofit/>
          </a:bodyPr>
          <a:lstStyle/>
          <a:p>
            <a:pPr algn="ctr"/>
            <a:r>
              <a:rPr lang="en-US" dirty="0"/>
              <a:t>What is Trauma? </a:t>
            </a:r>
          </a:p>
        </p:txBody>
      </p:sp>
      <p:cxnSp>
        <p:nvCxnSpPr>
          <p:cNvPr id="16" name="Straight Connector 15">
            <a:extLst>
              <a:ext uri="{FF2B5EF4-FFF2-40B4-BE49-F238E27FC236}">
                <a16:creationId xmlns:a16="http://schemas.microsoft.com/office/drawing/2014/main" id="{E350D170-418B-4A22-8B98-15EF799FD9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598367" y="2573573"/>
            <a:ext cx="658368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F7074E4-70CE-4741-9E95-737F35D91577}"/>
              </a:ext>
            </a:extLst>
          </p:cNvPr>
          <p:cNvSpPr>
            <a:spLocks noGrp="1"/>
          </p:cNvSpPr>
          <p:nvPr>
            <p:ph idx="1"/>
          </p:nvPr>
        </p:nvSpPr>
        <p:spPr>
          <a:xfrm>
            <a:off x="4547043" y="2773885"/>
            <a:ext cx="6676469" cy="3141013"/>
          </a:xfrm>
        </p:spPr>
        <p:txBody>
          <a:bodyPr>
            <a:normAutofit/>
          </a:bodyPr>
          <a:lstStyle/>
          <a:p>
            <a:pPr marL="0" indent="0" algn="ctr">
              <a:buNone/>
            </a:pPr>
            <a:r>
              <a:rPr lang="en-US" sz="2000" b="1" dirty="0">
                <a:effectLst/>
                <a:latin typeface="Calibri" panose="020F0502020204030204" pitchFamily="34" charset="0"/>
                <a:ea typeface="Calibri" panose="020F0502020204030204" pitchFamily="34" charset="0"/>
                <a:cs typeface="Calibri" panose="020F0502020204030204" pitchFamily="34" charset="0"/>
              </a:rPr>
              <a:t>The Substance Abuse and Mental Health Services Administration (SAMHSA): </a:t>
            </a:r>
            <a:endParaRPr lang="en-US" sz="2000" dirty="0">
              <a:latin typeface="Calibri" panose="020F0502020204030204" pitchFamily="34" charset="0"/>
              <a:ea typeface="Calibri" panose="020F0502020204030204" pitchFamily="34" charset="0"/>
              <a:cs typeface="Calibri" panose="020F0502020204030204" pitchFamily="34" charset="0"/>
            </a:endParaRPr>
          </a:p>
          <a:p>
            <a:pPr marL="0" indent="0" algn="ctr">
              <a:buNone/>
            </a:pPr>
            <a:r>
              <a:rPr lang="en-US" sz="2000" dirty="0">
                <a:effectLst/>
                <a:latin typeface="Calibri" panose="020F0502020204030204" pitchFamily="34" charset="0"/>
                <a:ea typeface="Calibri" panose="020F0502020204030204" pitchFamily="34" charset="0"/>
                <a:cs typeface="Calibri" panose="020F0502020204030204" pitchFamily="34" charset="0"/>
              </a:rPr>
              <a:t>“Individual trauma results from an event, series of events, or set of circumstances that is experienced by an individual as physically and emotionally harmful or life-threatening and that has lasting adverse effects on the individual’s functioning and mental, physical, social, emotional, or spiritual well-being.”</a:t>
            </a:r>
          </a:p>
          <a:p>
            <a:pPr marL="0" indent="0" algn="ctr">
              <a:buNone/>
            </a:pPr>
            <a:endParaRPr lang="en-US" sz="2000" dirty="0">
              <a:effectLst/>
              <a:latin typeface="Calibri" panose="020F0502020204030204" pitchFamily="34" charset="0"/>
              <a:ea typeface="Calibri" panose="020F0502020204030204" pitchFamily="34" charset="0"/>
              <a:cs typeface="Calibri" panose="020F0502020204030204" pitchFamily="34" charset="0"/>
            </a:endParaRPr>
          </a:p>
          <a:p>
            <a:pPr marL="0" indent="0" algn="ctr">
              <a:buNone/>
            </a:pPr>
            <a:r>
              <a:rPr lang="en-US" sz="900" dirty="0">
                <a:effectLst/>
                <a:latin typeface="Calibri" panose="020F0502020204030204" pitchFamily="34" charset="0"/>
                <a:ea typeface="Calibri" panose="020F0502020204030204" pitchFamily="34" charset="0"/>
                <a:cs typeface="Calibri" panose="020F0502020204030204" pitchFamily="34" charset="0"/>
              </a:rPr>
              <a:t> </a:t>
            </a:r>
            <a:r>
              <a:rPr lang="en-US" sz="900" b="0" i="0" dirty="0">
                <a:effectLst/>
                <a:latin typeface="Times New Roman" panose="02020603050405020304" pitchFamily="18" charset="0"/>
              </a:rPr>
              <a:t>C. (2014, October 13). </a:t>
            </a:r>
            <a:r>
              <a:rPr lang="en-US" sz="900" b="0" i="1" dirty="0">
                <a:effectLst/>
                <a:latin typeface="Times New Roman" panose="02020603050405020304" pitchFamily="18" charset="0"/>
              </a:rPr>
              <a:t>What’s Your Concept of Trauma?</a:t>
            </a:r>
            <a:r>
              <a:rPr lang="en-US" sz="900" b="0" i="0" dirty="0">
                <a:effectLst/>
                <a:latin typeface="Times New Roman" panose="02020603050405020304" pitchFamily="18" charset="0"/>
              </a:rPr>
              <a:t> Crisis Prevention Institute. https://www.crisisprevention.com/Blog/SAMHSA-Concept-of-Trauma#:%7E:text=The%20keywords%20in%20SAMHSA’s%20concept,carrying%20the%20weight%20of%20trauma.</a:t>
            </a:r>
            <a:endParaRPr lang="en-US" sz="900" b="0" i="1" dirty="0">
              <a:effectLst/>
              <a:latin typeface="Times New Roman" panose="02020603050405020304" pitchFamily="18" charset="0"/>
            </a:endParaRPr>
          </a:p>
          <a:p>
            <a:pPr marL="0" indent="0" algn="ctr">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175022269"/>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19">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142F3DC-EE64-4400-A406-BA321B002F3E}"/>
              </a:ext>
            </a:extLst>
          </p:cNvPr>
          <p:cNvSpPr>
            <a:spLocks noGrp="1"/>
          </p:cNvSpPr>
          <p:nvPr>
            <p:ph type="title"/>
          </p:nvPr>
        </p:nvSpPr>
        <p:spPr>
          <a:xfrm>
            <a:off x="643468" y="643467"/>
            <a:ext cx="3415612" cy="5571066"/>
          </a:xfrm>
        </p:spPr>
        <p:txBody>
          <a:bodyPr>
            <a:normAutofit/>
          </a:bodyPr>
          <a:lstStyle/>
          <a:p>
            <a:pPr algn="ctr"/>
            <a:r>
              <a:rPr lang="en-US" dirty="0">
                <a:solidFill>
                  <a:srgbClr val="FFFFFF"/>
                </a:solidFill>
              </a:rPr>
              <a:t>3 E’s in Trauma </a:t>
            </a:r>
          </a:p>
        </p:txBody>
      </p:sp>
      <p:graphicFrame>
        <p:nvGraphicFramePr>
          <p:cNvPr id="23" name="Content Placeholder 2">
            <a:extLst>
              <a:ext uri="{FF2B5EF4-FFF2-40B4-BE49-F238E27FC236}">
                <a16:creationId xmlns:a16="http://schemas.microsoft.com/office/drawing/2014/main" id="{38FA6435-78E3-4A56-B597-F148BA04256B}"/>
              </a:ext>
            </a:extLst>
          </p:cNvPr>
          <p:cNvGraphicFramePr>
            <a:graphicFrameLocks noGrp="1"/>
          </p:cNvGraphicFramePr>
          <p:nvPr>
            <p:ph idx="1"/>
            <p:extLst>
              <p:ext uri="{D42A27DB-BD31-4B8C-83A1-F6EECF244321}">
                <p14:modId xmlns:p14="http://schemas.microsoft.com/office/powerpoint/2010/main" val="3894149009"/>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79754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AAC386-A18D-4525-AD1B-4D227ED34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8CF9408-623C-45E0-9ABA-541FF78ADE57}"/>
              </a:ext>
            </a:extLst>
          </p:cNvPr>
          <p:cNvSpPr>
            <a:spLocks noGrp="1"/>
          </p:cNvSpPr>
          <p:nvPr>
            <p:ph type="title"/>
          </p:nvPr>
        </p:nvSpPr>
        <p:spPr>
          <a:xfrm>
            <a:off x="8129872" y="643467"/>
            <a:ext cx="3473009" cy="5571066"/>
          </a:xfrm>
        </p:spPr>
        <p:txBody>
          <a:bodyPr>
            <a:normAutofit fontScale="90000"/>
          </a:bodyPr>
          <a:lstStyle/>
          <a:p>
            <a:pPr algn="ctr"/>
            <a:br>
              <a:rPr lang="en-US" sz="6600" dirty="0"/>
            </a:br>
            <a:br>
              <a:rPr lang="en-US" sz="6600" dirty="0"/>
            </a:br>
            <a:br>
              <a:rPr lang="en-US" sz="6600" dirty="0"/>
            </a:br>
            <a:r>
              <a:rPr lang="en-US" sz="6600" dirty="0"/>
              <a:t>Trauma Responses </a:t>
            </a:r>
            <a:br>
              <a:rPr lang="en-US" dirty="0"/>
            </a:br>
            <a:br>
              <a:rPr lang="en-US" dirty="0"/>
            </a:br>
            <a:br>
              <a:rPr lang="en-US" dirty="0"/>
            </a:br>
            <a:br>
              <a:rPr lang="en-US" dirty="0"/>
            </a:br>
            <a:r>
              <a:rPr lang="en-US" sz="900" b="0" i="0" dirty="0">
                <a:effectLst/>
                <a:latin typeface="Times New Roman" panose="02020603050405020304" pitchFamily="18" charset="0"/>
              </a:rPr>
              <a:t>Psychology Today (2020, August22). </a:t>
            </a:r>
            <a:r>
              <a:rPr lang="en-US" sz="900" b="0" i="1" dirty="0">
                <a:effectLst/>
                <a:latin typeface="Times New Roman" panose="02020603050405020304" pitchFamily="18" charset="0"/>
              </a:rPr>
              <a:t>Understanding Fight, Flight, Freeze, and Fawn Response.  </a:t>
            </a:r>
            <a:r>
              <a:rPr lang="en-US" sz="900" b="0" i="0" dirty="0">
                <a:effectLst/>
                <a:latin typeface="Times New Roman" panose="02020603050405020304" pitchFamily="18" charset="0"/>
              </a:rPr>
              <a:t>https://www.psychologytoday.com/us/blog/addiction-and-recovery/202008/understanding-fight-flight-freeze-and-the-fawn-response</a:t>
            </a:r>
            <a:br>
              <a:rPr lang="en-US" sz="5400" b="0" i="0" dirty="0">
                <a:effectLst/>
                <a:latin typeface="Times New Roman" panose="02020603050405020304" pitchFamily="18" charset="0"/>
              </a:rPr>
            </a:br>
            <a:endParaRPr lang="en-US" dirty="0"/>
          </a:p>
        </p:txBody>
      </p:sp>
      <p:cxnSp>
        <p:nvCxnSpPr>
          <p:cNvPr id="11" name="Straight Connector 10">
            <a:extLst>
              <a:ext uri="{FF2B5EF4-FFF2-40B4-BE49-F238E27FC236}">
                <a16:creationId xmlns:a16="http://schemas.microsoft.com/office/drawing/2014/main" id="{C34C4AD0-FE94-4E84-ACA6-CC5BF1A1182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853463" y="2514600"/>
            <a:ext cx="0" cy="1828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F85140D8-B717-408B-9C81-3AF3D0E08B02}"/>
              </a:ext>
            </a:extLst>
          </p:cNvPr>
          <p:cNvGraphicFramePr>
            <a:graphicFrameLocks noGrp="1"/>
          </p:cNvGraphicFramePr>
          <p:nvPr>
            <p:ph idx="1"/>
            <p:extLst>
              <p:ext uri="{D42A27DB-BD31-4B8C-83A1-F6EECF244321}">
                <p14:modId xmlns:p14="http://schemas.microsoft.com/office/powerpoint/2010/main" val="956345433"/>
              </p:ext>
            </p:extLst>
          </p:nvPr>
        </p:nvGraphicFramePr>
        <p:xfrm>
          <a:off x="942975" y="933449"/>
          <a:ext cx="6721141" cy="55710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30256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0" name="Rectangle 9">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8CB3056-D45D-418B-B908-24BDD789A898}"/>
              </a:ext>
            </a:extLst>
          </p:cNvPr>
          <p:cNvSpPr>
            <a:spLocks noGrp="1"/>
          </p:cNvSpPr>
          <p:nvPr>
            <p:ph type="title"/>
          </p:nvPr>
        </p:nvSpPr>
        <p:spPr>
          <a:xfrm>
            <a:off x="4219803" y="4735775"/>
            <a:ext cx="7006998" cy="1245732"/>
          </a:xfrm>
        </p:spPr>
        <p:txBody>
          <a:bodyPr anchor="t">
            <a:normAutofit fontScale="90000"/>
          </a:bodyPr>
          <a:lstStyle/>
          <a:p>
            <a:r>
              <a:rPr lang="en-US" dirty="0">
                <a:solidFill>
                  <a:srgbClr val="FFFFFF"/>
                </a:solidFill>
              </a:rPr>
              <a:t>The Science of Trauma</a:t>
            </a:r>
            <a:br>
              <a:rPr lang="en-US" dirty="0">
                <a:solidFill>
                  <a:srgbClr val="FFFFFF"/>
                </a:solidFill>
              </a:rPr>
            </a:br>
            <a:r>
              <a:rPr lang="en-US" sz="900" b="0" i="0" dirty="0" err="1">
                <a:effectLst/>
                <a:latin typeface="Times New Roman" panose="02020603050405020304" pitchFamily="18" charset="0"/>
              </a:rPr>
              <a:t>Trauma</a:t>
            </a:r>
            <a:r>
              <a:rPr lang="en-US" sz="900" b="0" i="0" dirty="0">
                <a:effectLst/>
                <a:latin typeface="Times New Roman" panose="02020603050405020304" pitchFamily="18" charset="0"/>
              </a:rPr>
              <a:t> Informed Oregon. (2021, July 13). </a:t>
            </a:r>
            <a:r>
              <a:rPr lang="en-US" sz="900" b="0" i="1" dirty="0">
                <a:effectLst/>
                <a:latin typeface="Times New Roman" panose="02020603050405020304" pitchFamily="18" charset="0"/>
              </a:rPr>
              <a:t>TIO | Module 4: A Brief Overview of NEAR Science</a:t>
            </a:r>
            <a:r>
              <a:rPr lang="en-US" sz="900" b="0" i="0" dirty="0">
                <a:effectLst/>
                <a:latin typeface="Times New Roman" panose="02020603050405020304" pitchFamily="18" charset="0"/>
              </a:rPr>
              <a:t>. https://traumainformedoregon.org/tic-intro-training-modules/module-4/</a:t>
            </a:r>
            <a:br>
              <a:rPr lang="en-US" sz="5400" dirty="0"/>
            </a:br>
            <a:endParaRPr lang="en-US" dirty="0">
              <a:solidFill>
                <a:srgbClr val="FFFFFF"/>
              </a:solidFill>
            </a:endParaRPr>
          </a:p>
        </p:txBody>
      </p:sp>
      <p:sp>
        <p:nvSpPr>
          <p:cNvPr id="12" name="Freeform 18">
            <a:extLst>
              <a:ext uri="{FF2B5EF4-FFF2-40B4-BE49-F238E27FC236}">
                <a16:creationId xmlns:a16="http://schemas.microsoft.com/office/drawing/2014/main" id="{A24A153C-9BEC-46E7-9AA4-DFC65A2B1A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9400" y="1910808"/>
            <a:ext cx="5571069" cy="3036377"/>
          </a:xfrm>
          <a:custGeom>
            <a:avLst/>
            <a:gdLst>
              <a:gd name="connsiteX0" fmla="*/ 5215514 w 5851096"/>
              <a:gd name="connsiteY0" fmla="*/ 659222 h 3089525"/>
              <a:gd name="connsiteX1" fmla="*/ 5783878 w 5851096"/>
              <a:gd name="connsiteY1" fmla="*/ 1223782 h 3089525"/>
              <a:gd name="connsiteX2" fmla="*/ 5215514 w 5851096"/>
              <a:gd name="connsiteY2" fmla="*/ 659222 h 3089525"/>
              <a:gd name="connsiteX3" fmla="*/ 5215514 w 5851096"/>
              <a:gd name="connsiteY3" fmla="*/ 2417442 h 3089525"/>
              <a:gd name="connsiteX4" fmla="*/ 5783878 w 5851096"/>
              <a:gd name="connsiteY4" fmla="*/ 2982001 h 3089525"/>
              <a:gd name="connsiteX5" fmla="*/ 5215514 w 5851096"/>
              <a:gd name="connsiteY5" fmla="*/ 2417442 h 3089525"/>
              <a:gd name="connsiteX6" fmla="*/ 5215512 w 5851096"/>
              <a:gd name="connsiteY6" fmla="*/ 2107862 h 3089525"/>
              <a:gd name="connsiteX7" fmla="*/ 5783876 w 5851096"/>
              <a:gd name="connsiteY7" fmla="*/ 1547735 h 3089525"/>
              <a:gd name="connsiteX8" fmla="*/ 5215512 w 5851096"/>
              <a:gd name="connsiteY8" fmla="*/ 2107862 h 3089525"/>
              <a:gd name="connsiteX9" fmla="*/ 5065535 w 5851096"/>
              <a:gd name="connsiteY9" fmla="*/ 521483 h 3089525"/>
              <a:gd name="connsiteX10" fmla="*/ 5066157 w 5851096"/>
              <a:gd name="connsiteY10" fmla="*/ 509629 h 3089525"/>
              <a:gd name="connsiteX11" fmla="*/ 5066678 w 5851096"/>
              <a:gd name="connsiteY11" fmla="*/ 509663 h 3089525"/>
              <a:gd name="connsiteX12" fmla="*/ 5066705 w 5851096"/>
              <a:gd name="connsiteY12" fmla="*/ 509151 h 3089525"/>
              <a:gd name="connsiteX13" fmla="*/ 5084580 w 5851096"/>
              <a:gd name="connsiteY13" fmla="*/ 510833 h 3089525"/>
              <a:gd name="connsiteX14" fmla="*/ 5184444 w 5851096"/>
              <a:gd name="connsiteY14" fmla="*/ 520226 h 3089525"/>
              <a:gd name="connsiteX15" fmla="*/ 5201405 w 5851096"/>
              <a:gd name="connsiteY15" fmla="*/ 521820 h 3089525"/>
              <a:gd name="connsiteX16" fmla="*/ 5201527 w 5851096"/>
              <a:gd name="connsiteY16" fmla="*/ 523010 h 3089525"/>
              <a:gd name="connsiteX17" fmla="*/ 5841311 w 5851096"/>
              <a:gd name="connsiteY17" fmla="*/ 983324 h 3089525"/>
              <a:gd name="connsiteX18" fmla="*/ 5851096 w 5851096"/>
              <a:gd name="connsiteY18" fmla="*/ 1006985 h 3089525"/>
              <a:gd name="connsiteX19" fmla="*/ 5851096 w 5851096"/>
              <a:gd name="connsiteY19" fmla="*/ 1366179 h 3089525"/>
              <a:gd name="connsiteX20" fmla="*/ 5814952 w 5851096"/>
              <a:gd name="connsiteY20" fmla="*/ 1362779 h 3089525"/>
              <a:gd name="connsiteX21" fmla="*/ 5797987 w 5851096"/>
              <a:gd name="connsiteY21" fmla="*/ 1361184 h 3089525"/>
              <a:gd name="connsiteX22" fmla="*/ 5797866 w 5851096"/>
              <a:gd name="connsiteY22" fmla="*/ 1359994 h 3089525"/>
              <a:gd name="connsiteX23" fmla="*/ 5075873 w 5851096"/>
              <a:gd name="connsiteY23" fmla="*/ 641878 h 3089525"/>
              <a:gd name="connsiteX24" fmla="*/ 5075344 w 5851096"/>
              <a:gd name="connsiteY24" fmla="*/ 641812 h 3089525"/>
              <a:gd name="connsiteX25" fmla="*/ 5074781 w 5851096"/>
              <a:gd name="connsiteY25" fmla="*/ 634895 h 3089525"/>
              <a:gd name="connsiteX26" fmla="*/ 5066970 w 5851096"/>
              <a:gd name="connsiteY26" fmla="*/ 539073 h 3089525"/>
              <a:gd name="connsiteX27" fmla="*/ 5065535 w 5851096"/>
              <a:gd name="connsiteY27" fmla="*/ 521483 h 3089525"/>
              <a:gd name="connsiteX28" fmla="*/ 5065535 w 5851096"/>
              <a:gd name="connsiteY28" fmla="*/ 2279702 h 3089525"/>
              <a:gd name="connsiteX29" fmla="*/ 5066157 w 5851096"/>
              <a:gd name="connsiteY29" fmla="*/ 2267848 h 3089525"/>
              <a:gd name="connsiteX30" fmla="*/ 5066678 w 5851096"/>
              <a:gd name="connsiteY30" fmla="*/ 2267882 h 3089525"/>
              <a:gd name="connsiteX31" fmla="*/ 5066705 w 5851096"/>
              <a:gd name="connsiteY31" fmla="*/ 2267371 h 3089525"/>
              <a:gd name="connsiteX32" fmla="*/ 5084580 w 5851096"/>
              <a:gd name="connsiteY32" fmla="*/ 2269052 h 3089525"/>
              <a:gd name="connsiteX33" fmla="*/ 5184444 w 5851096"/>
              <a:gd name="connsiteY33" fmla="*/ 2278445 h 3089525"/>
              <a:gd name="connsiteX34" fmla="*/ 5201405 w 5851096"/>
              <a:gd name="connsiteY34" fmla="*/ 2280040 h 3089525"/>
              <a:gd name="connsiteX35" fmla="*/ 5201527 w 5851096"/>
              <a:gd name="connsiteY35" fmla="*/ 2281230 h 3089525"/>
              <a:gd name="connsiteX36" fmla="*/ 5841311 w 5851096"/>
              <a:gd name="connsiteY36" fmla="*/ 2741544 h 3089525"/>
              <a:gd name="connsiteX37" fmla="*/ 5851096 w 5851096"/>
              <a:gd name="connsiteY37" fmla="*/ 2765204 h 3089525"/>
              <a:gd name="connsiteX38" fmla="*/ 5851096 w 5851096"/>
              <a:gd name="connsiteY38" fmla="*/ 3089525 h 3089525"/>
              <a:gd name="connsiteX39" fmla="*/ 5680952 w 5851096"/>
              <a:gd name="connsiteY39" fmla="*/ 3089525 h 3089525"/>
              <a:gd name="connsiteX40" fmla="*/ 5661219 w 5851096"/>
              <a:gd name="connsiteY40" fmla="*/ 3084683 h 3089525"/>
              <a:gd name="connsiteX41" fmla="*/ 5075873 w 5851096"/>
              <a:gd name="connsiteY41" fmla="*/ 2400097 h 3089525"/>
              <a:gd name="connsiteX42" fmla="*/ 5075344 w 5851096"/>
              <a:gd name="connsiteY42" fmla="*/ 2400032 h 3089525"/>
              <a:gd name="connsiteX43" fmla="*/ 5074781 w 5851096"/>
              <a:gd name="connsiteY43" fmla="*/ 2393114 h 3089525"/>
              <a:gd name="connsiteX44" fmla="*/ 5066970 w 5851096"/>
              <a:gd name="connsiteY44" fmla="*/ 2297292 h 3089525"/>
              <a:gd name="connsiteX45" fmla="*/ 5065535 w 5851096"/>
              <a:gd name="connsiteY45" fmla="*/ 2279702 h 3089525"/>
              <a:gd name="connsiteX46" fmla="*/ 5065533 w 5851096"/>
              <a:gd name="connsiteY46" fmla="*/ 486299 h 3089525"/>
              <a:gd name="connsiteX47" fmla="*/ 5066968 w 5851096"/>
              <a:gd name="connsiteY47" fmla="*/ 468842 h 3089525"/>
              <a:gd name="connsiteX48" fmla="*/ 5074776 w 5851096"/>
              <a:gd name="connsiteY48" fmla="*/ 373792 h 3089525"/>
              <a:gd name="connsiteX49" fmla="*/ 5075341 w 5851096"/>
              <a:gd name="connsiteY49" fmla="*/ 366915 h 3089525"/>
              <a:gd name="connsiteX50" fmla="*/ 5075869 w 5851096"/>
              <a:gd name="connsiteY50" fmla="*/ 366850 h 3089525"/>
              <a:gd name="connsiteX51" fmla="*/ 5163966 w 5851096"/>
              <a:gd name="connsiteY51" fmla="*/ 100280 h 3089525"/>
              <a:gd name="connsiteX52" fmla="*/ 5229488 w 5851096"/>
              <a:gd name="connsiteY52" fmla="*/ 0 h 3089525"/>
              <a:gd name="connsiteX53" fmla="*/ 5405629 w 5851096"/>
              <a:gd name="connsiteY53" fmla="*/ 0 h 3089525"/>
              <a:gd name="connsiteX54" fmla="*/ 5334254 w 5851096"/>
              <a:gd name="connsiteY54" fmla="*/ 79433 h 3089525"/>
              <a:gd name="connsiteX55" fmla="*/ 5215512 w 5851096"/>
              <a:gd name="connsiteY55" fmla="*/ 349642 h 3089525"/>
              <a:gd name="connsiteX56" fmla="*/ 5674730 w 5851096"/>
              <a:gd name="connsiteY56" fmla="*/ 45955 h 3089525"/>
              <a:gd name="connsiteX57" fmla="*/ 5697983 w 5851096"/>
              <a:gd name="connsiteY57" fmla="*/ 0 h 3089525"/>
              <a:gd name="connsiteX58" fmla="*/ 5851096 w 5851096"/>
              <a:gd name="connsiteY58" fmla="*/ 0 h 3089525"/>
              <a:gd name="connsiteX59" fmla="*/ 5851096 w 5851096"/>
              <a:gd name="connsiteY59" fmla="*/ 4349 h 3089525"/>
              <a:gd name="connsiteX60" fmla="*/ 5799246 w 5851096"/>
              <a:gd name="connsiteY60" fmla="*/ 99096 h 3089525"/>
              <a:gd name="connsiteX61" fmla="*/ 5201524 w 5851096"/>
              <a:gd name="connsiteY61" fmla="*/ 484784 h 3089525"/>
              <a:gd name="connsiteX62" fmla="*/ 5201403 w 5851096"/>
              <a:gd name="connsiteY62" fmla="*/ 485964 h 3089525"/>
              <a:gd name="connsiteX63" fmla="*/ 5184438 w 5851096"/>
              <a:gd name="connsiteY63" fmla="*/ 487548 h 3089525"/>
              <a:gd name="connsiteX64" fmla="*/ 5084610 w 5851096"/>
              <a:gd name="connsiteY64" fmla="*/ 496864 h 3089525"/>
              <a:gd name="connsiteX65" fmla="*/ 5066703 w 5851096"/>
              <a:gd name="connsiteY65" fmla="*/ 498535 h 3089525"/>
              <a:gd name="connsiteX66" fmla="*/ 5066676 w 5851096"/>
              <a:gd name="connsiteY66" fmla="*/ 498027 h 3089525"/>
              <a:gd name="connsiteX67" fmla="*/ 5066154 w 5851096"/>
              <a:gd name="connsiteY67" fmla="*/ 498061 h 3089525"/>
              <a:gd name="connsiteX68" fmla="*/ 5065533 w 5851096"/>
              <a:gd name="connsiteY68" fmla="*/ 486299 h 3089525"/>
              <a:gd name="connsiteX69" fmla="*/ 5065533 w 5851096"/>
              <a:gd name="connsiteY69" fmla="*/ 2244520 h 3089525"/>
              <a:gd name="connsiteX70" fmla="*/ 5066968 w 5851096"/>
              <a:gd name="connsiteY70" fmla="*/ 2227062 h 3089525"/>
              <a:gd name="connsiteX71" fmla="*/ 5074776 w 5851096"/>
              <a:gd name="connsiteY71" fmla="*/ 2132012 h 3089525"/>
              <a:gd name="connsiteX72" fmla="*/ 5075341 w 5851096"/>
              <a:gd name="connsiteY72" fmla="*/ 2125135 h 3089525"/>
              <a:gd name="connsiteX73" fmla="*/ 5075869 w 5851096"/>
              <a:gd name="connsiteY73" fmla="*/ 2125070 h 3089525"/>
              <a:gd name="connsiteX74" fmla="*/ 5797863 w 5851096"/>
              <a:gd name="connsiteY74" fmla="*/ 1412593 h 3089525"/>
              <a:gd name="connsiteX75" fmla="*/ 5797985 w 5851096"/>
              <a:gd name="connsiteY75" fmla="*/ 1411413 h 3089525"/>
              <a:gd name="connsiteX76" fmla="*/ 5814946 w 5851096"/>
              <a:gd name="connsiteY76" fmla="*/ 1409830 h 3089525"/>
              <a:gd name="connsiteX77" fmla="*/ 5851096 w 5851096"/>
              <a:gd name="connsiteY77" fmla="*/ 1406457 h 3089525"/>
              <a:gd name="connsiteX78" fmla="*/ 5851096 w 5851096"/>
              <a:gd name="connsiteY78" fmla="*/ 1762823 h 3089525"/>
              <a:gd name="connsiteX79" fmla="*/ 5841309 w 5851096"/>
              <a:gd name="connsiteY79" fmla="*/ 1786304 h 3089525"/>
              <a:gd name="connsiteX80" fmla="*/ 5201524 w 5851096"/>
              <a:gd name="connsiteY80" fmla="*/ 2243004 h 3089525"/>
              <a:gd name="connsiteX81" fmla="*/ 5201403 w 5851096"/>
              <a:gd name="connsiteY81" fmla="*/ 2244184 h 3089525"/>
              <a:gd name="connsiteX82" fmla="*/ 5184438 w 5851096"/>
              <a:gd name="connsiteY82" fmla="*/ 2245767 h 3089525"/>
              <a:gd name="connsiteX83" fmla="*/ 5084610 w 5851096"/>
              <a:gd name="connsiteY83" fmla="*/ 2255084 h 3089525"/>
              <a:gd name="connsiteX84" fmla="*/ 5066703 w 5851096"/>
              <a:gd name="connsiteY84" fmla="*/ 2256755 h 3089525"/>
              <a:gd name="connsiteX85" fmla="*/ 5066676 w 5851096"/>
              <a:gd name="connsiteY85" fmla="*/ 2256246 h 3089525"/>
              <a:gd name="connsiteX86" fmla="*/ 5066154 w 5851096"/>
              <a:gd name="connsiteY86" fmla="*/ 2256280 h 3089525"/>
              <a:gd name="connsiteX87" fmla="*/ 5065533 w 5851096"/>
              <a:gd name="connsiteY87" fmla="*/ 2244520 h 3089525"/>
              <a:gd name="connsiteX88" fmla="*/ 4325732 w 5851096"/>
              <a:gd name="connsiteY88" fmla="*/ 1223782 h 3089525"/>
              <a:gd name="connsiteX89" fmla="*/ 4894096 w 5851096"/>
              <a:gd name="connsiteY89" fmla="*/ 659222 h 3089525"/>
              <a:gd name="connsiteX90" fmla="*/ 4325732 w 5851096"/>
              <a:gd name="connsiteY90" fmla="*/ 1223782 h 3089525"/>
              <a:gd name="connsiteX91" fmla="*/ 4325732 w 5851096"/>
              <a:gd name="connsiteY91" fmla="*/ 1547735 h 3089525"/>
              <a:gd name="connsiteX92" fmla="*/ 4894096 w 5851096"/>
              <a:gd name="connsiteY92" fmla="*/ 2107862 h 3089525"/>
              <a:gd name="connsiteX93" fmla="*/ 4325732 w 5851096"/>
              <a:gd name="connsiteY93" fmla="*/ 1547735 h 3089525"/>
              <a:gd name="connsiteX94" fmla="*/ 4325732 w 5851096"/>
              <a:gd name="connsiteY94" fmla="*/ 2982001 h 3089525"/>
              <a:gd name="connsiteX95" fmla="*/ 4894096 w 5851096"/>
              <a:gd name="connsiteY95" fmla="*/ 2417442 h 3089525"/>
              <a:gd name="connsiteX96" fmla="*/ 4325732 w 5851096"/>
              <a:gd name="connsiteY96" fmla="*/ 2982001 h 3089525"/>
              <a:gd name="connsiteX97" fmla="*/ 4256134 w 5851096"/>
              <a:gd name="connsiteY97" fmla="*/ 0 h 3089525"/>
              <a:gd name="connsiteX98" fmla="*/ 4411625 w 5851096"/>
              <a:gd name="connsiteY98" fmla="*/ 0 h 3089525"/>
              <a:gd name="connsiteX99" fmla="*/ 4434878 w 5851096"/>
              <a:gd name="connsiteY99" fmla="*/ 45955 h 3089525"/>
              <a:gd name="connsiteX100" fmla="*/ 4894096 w 5851096"/>
              <a:gd name="connsiteY100" fmla="*/ 349642 h 3089525"/>
              <a:gd name="connsiteX101" fmla="*/ 4775353 w 5851096"/>
              <a:gd name="connsiteY101" fmla="*/ 79433 h 3089525"/>
              <a:gd name="connsiteX102" fmla="*/ 4703980 w 5851096"/>
              <a:gd name="connsiteY102" fmla="*/ 0 h 3089525"/>
              <a:gd name="connsiteX103" fmla="*/ 4880119 w 5851096"/>
              <a:gd name="connsiteY103" fmla="*/ 0 h 3089525"/>
              <a:gd name="connsiteX104" fmla="*/ 4945641 w 5851096"/>
              <a:gd name="connsiteY104" fmla="*/ 100280 h 3089525"/>
              <a:gd name="connsiteX105" fmla="*/ 5033738 w 5851096"/>
              <a:gd name="connsiteY105" fmla="*/ 366850 h 3089525"/>
              <a:gd name="connsiteX106" fmla="*/ 5034267 w 5851096"/>
              <a:gd name="connsiteY106" fmla="*/ 366915 h 3089525"/>
              <a:gd name="connsiteX107" fmla="*/ 5034832 w 5851096"/>
              <a:gd name="connsiteY107" fmla="*/ 373792 h 3089525"/>
              <a:gd name="connsiteX108" fmla="*/ 5042640 w 5851096"/>
              <a:gd name="connsiteY108" fmla="*/ 468842 h 3089525"/>
              <a:gd name="connsiteX109" fmla="*/ 5044074 w 5851096"/>
              <a:gd name="connsiteY109" fmla="*/ 486299 h 3089525"/>
              <a:gd name="connsiteX110" fmla="*/ 5043454 w 5851096"/>
              <a:gd name="connsiteY110" fmla="*/ 498061 h 3089525"/>
              <a:gd name="connsiteX111" fmla="*/ 5042932 w 5851096"/>
              <a:gd name="connsiteY111" fmla="*/ 498027 h 3089525"/>
              <a:gd name="connsiteX112" fmla="*/ 5042905 w 5851096"/>
              <a:gd name="connsiteY112" fmla="*/ 498535 h 3089525"/>
              <a:gd name="connsiteX113" fmla="*/ 5024997 w 5851096"/>
              <a:gd name="connsiteY113" fmla="*/ 496864 h 3089525"/>
              <a:gd name="connsiteX114" fmla="*/ 4925170 w 5851096"/>
              <a:gd name="connsiteY114" fmla="*/ 487548 h 3089525"/>
              <a:gd name="connsiteX115" fmla="*/ 4908205 w 5851096"/>
              <a:gd name="connsiteY115" fmla="*/ 485964 h 3089525"/>
              <a:gd name="connsiteX116" fmla="*/ 4908084 w 5851096"/>
              <a:gd name="connsiteY116" fmla="*/ 484784 h 3089525"/>
              <a:gd name="connsiteX117" fmla="*/ 4310363 w 5851096"/>
              <a:gd name="connsiteY117" fmla="*/ 99096 h 3089525"/>
              <a:gd name="connsiteX118" fmla="*/ 4178216 w 5851096"/>
              <a:gd name="connsiteY118" fmla="*/ 3089525 h 3089525"/>
              <a:gd name="connsiteX119" fmla="*/ 4184996 w 5851096"/>
              <a:gd name="connsiteY119" fmla="*/ 3006343 h 3089525"/>
              <a:gd name="connsiteX120" fmla="*/ 4185561 w 5851096"/>
              <a:gd name="connsiteY120" fmla="*/ 2999411 h 3089525"/>
              <a:gd name="connsiteX121" fmla="*/ 4186090 w 5851096"/>
              <a:gd name="connsiteY121" fmla="*/ 2999346 h 3089525"/>
              <a:gd name="connsiteX122" fmla="*/ 4908083 w 5851096"/>
              <a:gd name="connsiteY122" fmla="*/ 2281230 h 3089525"/>
              <a:gd name="connsiteX123" fmla="*/ 4908205 w 5851096"/>
              <a:gd name="connsiteY123" fmla="*/ 2280040 h 3089525"/>
              <a:gd name="connsiteX124" fmla="*/ 4925166 w 5851096"/>
              <a:gd name="connsiteY124" fmla="*/ 2278445 h 3089525"/>
              <a:gd name="connsiteX125" fmla="*/ 5025030 w 5851096"/>
              <a:gd name="connsiteY125" fmla="*/ 2269052 h 3089525"/>
              <a:gd name="connsiteX126" fmla="*/ 5042905 w 5851096"/>
              <a:gd name="connsiteY126" fmla="*/ 2267371 h 3089525"/>
              <a:gd name="connsiteX127" fmla="*/ 5042932 w 5851096"/>
              <a:gd name="connsiteY127" fmla="*/ 2267882 h 3089525"/>
              <a:gd name="connsiteX128" fmla="*/ 5043453 w 5851096"/>
              <a:gd name="connsiteY128" fmla="*/ 2267848 h 3089525"/>
              <a:gd name="connsiteX129" fmla="*/ 5044074 w 5851096"/>
              <a:gd name="connsiteY129" fmla="*/ 2279702 h 3089525"/>
              <a:gd name="connsiteX130" fmla="*/ 5042640 w 5851096"/>
              <a:gd name="connsiteY130" fmla="*/ 2297292 h 3089525"/>
              <a:gd name="connsiteX131" fmla="*/ 5034829 w 5851096"/>
              <a:gd name="connsiteY131" fmla="*/ 2393114 h 3089525"/>
              <a:gd name="connsiteX132" fmla="*/ 5034266 w 5851096"/>
              <a:gd name="connsiteY132" fmla="*/ 2400032 h 3089525"/>
              <a:gd name="connsiteX133" fmla="*/ 5033737 w 5851096"/>
              <a:gd name="connsiteY133" fmla="*/ 2400097 h 3089525"/>
              <a:gd name="connsiteX134" fmla="*/ 4448391 w 5851096"/>
              <a:gd name="connsiteY134" fmla="*/ 3084683 h 3089525"/>
              <a:gd name="connsiteX135" fmla="*/ 4428658 w 5851096"/>
              <a:gd name="connsiteY135" fmla="*/ 3089525 h 3089525"/>
              <a:gd name="connsiteX136" fmla="*/ 4175753 w 5851096"/>
              <a:gd name="connsiteY136" fmla="*/ 1361522 h 3089525"/>
              <a:gd name="connsiteX137" fmla="*/ 4177187 w 5851096"/>
              <a:gd name="connsiteY137" fmla="*/ 1343926 h 3089525"/>
              <a:gd name="connsiteX138" fmla="*/ 4184996 w 5851096"/>
              <a:gd name="connsiteY138" fmla="*/ 1248124 h 3089525"/>
              <a:gd name="connsiteX139" fmla="*/ 4185561 w 5851096"/>
              <a:gd name="connsiteY139" fmla="*/ 1241192 h 3089525"/>
              <a:gd name="connsiteX140" fmla="*/ 4186090 w 5851096"/>
              <a:gd name="connsiteY140" fmla="*/ 1241127 h 3089525"/>
              <a:gd name="connsiteX141" fmla="*/ 4908083 w 5851096"/>
              <a:gd name="connsiteY141" fmla="*/ 523010 h 3089525"/>
              <a:gd name="connsiteX142" fmla="*/ 4908205 w 5851096"/>
              <a:gd name="connsiteY142" fmla="*/ 521820 h 3089525"/>
              <a:gd name="connsiteX143" fmla="*/ 4925166 w 5851096"/>
              <a:gd name="connsiteY143" fmla="*/ 520226 h 3089525"/>
              <a:gd name="connsiteX144" fmla="*/ 5025030 w 5851096"/>
              <a:gd name="connsiteY144" fmla="*/ 510833 h 3089525"/>
              <a:gd name="connsiteX145" fmla="*/ 5042905 w 5851096"/>
              <a:gd name="connsiteY145" fmla="*/ 509151 h 3089525"/>
              <a:gd name="connsiteX146" fmla="*/ 5042932 w 5851096"/>
              <a:gd name="connsiteY146" fmla="*/ 509663 h 3089525"/>
              <a:gd name="connsiteX147" fmla="*/ 5043453 w 5851096"/>
              <a:gd name="connsiteY147" fmla="*/ 509629 h 3089525"/>
              <a:gd name="connsiteX148" fmla="*/ 5044074 w 5851096"/>
              <a:gd name="connsiteY148" fmla="*/ 521483 h 3089525"/>
              <a:gd name="connsiteX149" fmla="*/ 5042640 w 5851096"/>
              <a:gd name="connsiteY149" fmla="*/ 539073 h 3089525"/>
              <a:gd name="connsiteX150" fmla="*/ 5034829 w 5851096"/>
              <a:gd name="connsiteY150" fmla="*/ 634895 h 3089525"/>
              <a:gd name="connsiteX151" fmla="*/ 5034266 w 5851096"/>
              <a:gd name="connsiteY151" fmla="*/ 641812 h 3089525"/>
              <a:gd name="connsiteX152" fmla="*/ 5033737 w 5851096"/>
              <a:gd name="connsiteY152" fmla="*/ 641878 h 3089525"/>
              <a:gd name="connsiteX153" fmla="*/ 4311744 w 5851096"/>
              <a:gd name="connsiteY153" fmla="*/ 1359994 h 3089525"/>
              <a:gd name="connsiteX154" fmla="*/ 4311623 w 5851096"/>
              <a:gd name="connsiteY154" fmla="*/ 1361184 h 3089525"/>
              <a:gd name="connsiteX155" fmla="*/ 4294658 w 5851096"/>
              <a:gd name="connsiteY155" fmla="*/ 1362780 h 3089525"/>
              <a:gd name="connsiteX156" fmla="*/ 4194831 w 5851096"/>
              <a:gd name="connsiteY156" fmla="*/ 1372169 h 3089525"/>
              <a:gd name="connsiteX157" fmla="*/ 4176923 w 5851096"/>
              <a:gd name="connsiteY157" fmla="*/ 1373854 h 3089525"/>
              <a:gd name="connsiteX158" fmla="*/ 4176896 w 5851096"/>
              <a:gd name="connsiteY158" fmla="*/ 1373341 h 3089525"/>
              <a:gd name="connsiteX159" fmla="*/ 4176374 w 5851096"/>
              <a:gd name="connsiteY159" fmla="*/ 1373376 h 3089525"/>
              <a:gd name="connsiteX160" fmla="*/ 4175753 w 5851096"/>
              <a:gd name="connsiteY160" fmla="*/ 1361522 h 3089525"/>
              <a:gd name="connsiteX161" fmla="*/ 4175753 w 5851096"/>
              <a:gd name="connsiteY161" fmla="*/ 1411078 h 3089525"/>
              <a:gd name="connsiteX162" fmla="*/ 4176375 w 5851096"/>
              <a:gd name="connsiteY162" fmla="*/ 1399317 h 3089525"/>
              <a:gd name="connsiteX163" fmla="*/ 4176896 w 5851096"/>
              <a:gd name="connsiteY163" fmla="*/ 1399351 h 3089525"/>
              <a:gd name="connsiteX164" fmla="*/ 4176923 w 5851096"/>
              <a:gd name="connsiteY164" fmla="*/ 1398843 h 3089525"/>
              <a:gd name="connsiteX165" fmla="*/ 4194799 w 5851096"/>
              <a:gd name="connsiteY165" fmla="*/ 1400511 h 3089525"/>
              <a:gd name="connsiteX166" fmla="*/ 4294662 w 5851096"/>
              <a:gd name="connsiteY166" fmla="*/ 1409831 h 3089525"/>
              <a:gd name="connsiteX167" fmla="*/ 4311623 w 5851096"/>
              <a:gd name="connsiteY167" fmla="*/ 1411413 h 3089525"/>
              <a:gd name="connsiteX168" fmla="*/ 4311745 w 5851096"/>
              <a:gd name="connsiteY168" fmla="*/ 1412593 h 3089525"/>
              <a:gd name="connsiteX169" fmla="*/ 5033738 w 5851096"/>
              <a:gd name="connsiteY169" fmla="*/ 2125070 h 3089525"/>
              <a:gd name="connsiteX170" fmla="*/ 5034267 w 5851096"/>
              <a:gd name="connsiteY170" fmla="*/ 2125135 h 3089525"/>
              <a:gd name="connsiteX171" fmla="*/ 5034832 w 5851096"/>
              <a:gd name="connsiteY171" fmla="*/ 2132012 h 3089525"/>
              <a:gd name="connsiteX172" fmla="*/ 5042640 w 5851096"/>
              <a:gd name="connsiteY172" fmla="*/ 2227062 h 3089525"/>
              <a:gd name="connsiteX173" fmla="*/ 5044074 w 5851096"/>
              <a:gd name="connsiteY173" fmla="*/ 2244520 h 3089525"/>
              <a:gd name="connsiteX174" fmla="*/ 5043454 w 5851096"/>
              <a:gd name="connsiteY174" fmla="*/ 2256280 h 3089525"/>
              <a:gd name="connsiteX175" fmla="*/ 5042932 w 5851096"/>
              <a:gd name="connsiteY175" fmla="*/ 2256246 h 3089525"/>
              <a:gd name="connsiteX176" fmla="*/ 5042905 w 5851096"/>
              <a:gd name="connsiteY176" fmla="*/ 2256755 h 3089525"/>
              <a:gd name="connsiteX177" fmla="*/ 5024997 w 5851096"/>
              <a:gd name="connsiteY177" fmla="*/ 2255084 h 3089525"/>
              <a:gd name="connsiteX178" fmla="*/ 4925170 w 5851096"/>
              <a:gd name="connsiteY178" fmla="*/ 2245767 h 3089525"/>
              <a:gd name="connsiteX179" fmla="*/ 4908205 w 5851096"/>
              <a:gd name="connsiteY179" fmla="*/ 2244184 h 3089525"/>
              <a:gd name="connsiteX180" fmla="*/ 4908084 w 5851096"/>
              <a:gd name="connsiteY180" fmla="*/ 2243004 h 3089525"/>
              <a:gd name="connsiteX181" fmla="*/ 4186091 w 5851096"/>
              <a:gd name="connsiteY181" fmla="*/ 1530527 h 3089525"/>
              <a:gd name="connsiteX182" fmla="*/ 4185562 w 5851096"/>
              <a:gd name="connsiteY182" fmla="*/ 1530463 h 3089525"/>
              <a:gd name="connsiteX183" fmla="*/ 4184999 w 5851096"/>
              <a:gd name="connsiteY183" fmla="*/ 1523599 h 3089525"/>
              <a:gd name="connsiteX184" fmla="*/ 4177187 w 5851096"/>
              <a:gd name="connsiteY184" fmla="*/ 1428529 h 3089525"/>
              <a:gd name="connsiteX185" fmla="*/ 4175753 w 5851096"/>
              <a:gd name="connsiteY185" fmla="*/ 1411078 h 3089525"/>
              <a:gd name="connsiteX186" fmla="*/ 3445328 w 5851096"/>
              <a:gd name="connsiteY186" fmla="*/ 659222 h 3089525"/>
              <a:gd name="connsiteX187" fmla="*/ 4013692 w 5851096"/>
              <a:gd name="connsiteY187" fmla="*/ 1223782 h 3089525"/>
              <a:gd name="connsiteX188" fmla="*/ 3445328 w 5851096"/>
              <a:gd name="connsiteY188" fmla="*/ 659222 h 3089525"/>
              <a:gd name="connsiteX189" fmla="*/ 3445328 w 5851096"/>
              <a:gd name="connsiteY189" fmla="*/ 2417442 h 3089525"/>
              <a:gd name="connsiteX190" fmla="*/ 4013692 w 5851096"/>
              <a:gd name="connsiteY190" fmla="*/ 2982001 h 3089525"/>
              <a:gd name="connsiteX191" fmla="*/ 3445328 w 5851096"/>
              <a:gd name="connsiteY191" fmla="*/ 2417442 h 3089525"/>
              <a:gd name="connsiteX192" fmla="*/ 3445326 w 5851096"/>
              <a:gd name="connsiteY192" fmla="*/ 2107862 h 3089525"/>
              <a:gd name="connsiteX193" fmla="*/ 4013690 w 5851096"/>
              <a:gd name="connsiteY193" fmla="*/ 1547735 h 3089525"/>
              <a:gd name="connsiteX194" fmla="*/ 3445326 w 5851096"/>
              <a:gd name="connsiteY194" fmla="*/ 2107862 h 3089525"/>
              <a:gd name="connsiteX195" fmla="*/ 3295350 w 5851096"/>
              <a:gd name="connsiteY195" fmla="*/ 521483 h 3089525"/>
              <a:gd name="connsiteX196" fmla="*/ 3295971 w 5851096"/>
              <a:gd name="connsiteY196" fmla="*/ 509629 h 3089525"/>
              <a:gd name="connsiteX197" fmla="*/ 3296492 w 5851096"/>
              <a:gd name="connsiteY197" fmla="*/ 509663 h 3089525"/>
              <a:gd name="connsiteX198" fmla="*/ 3296519 w 5851096"/>
              <a:gd name="connsiteY198" fmla="*/ 509151 h 3089525"/>
              <a:gd name="connsiteX199" fmla="*/ 3314395 w 5851096"/>
              <a:gd name="connsiteY199" fmla="*/ 510833 h 3089525"/>
              <a:gd name="connsiteX200" fmla="*/ 3414258 w 5851096"/>
              <a:gd name="connsiteY200" fmla="*/ 520226 h 3089525"/>
              <a:gd name="connsiteX201" fmla="*/ 3431219 w 5851096"/>
              <a:gd name="connsiteY201" fmla="*/ 521820 h 3089525"/>
              <a:gd name="connsiteX202" fmla="*/ 3431341 w 5851096"/>
              <a:gd name="connsiteY202" fmla="*/ 523010 h 3089525"/>
              <a:gd name="connsiteX203" fmla="*/ 4153335 w 5851096"/>
              <a:gd name="connsiteY203" fmla="*/ 1241127 h 3089525"/>
              <a:gd name="connsiteX204" fmla="*/ 4153863 w 5851096"/>
              <a:gd name="connsiteY204" fmla="*/ 1241192 h 3089525"/>
              <a:gd name="connsiteX205" fmla="*/ 4154429 w 5851096"/>
              <a:gd name="connsiteY205" fmla="*/ 1248124 h 3089525"/>
              <a:gd name="connsiteX206" fmla="*/ 4162237 w 5851096"/>
              <a:gd name="connsiteY206" fmla="*/ 1343926 h 3089525"/>
              <a:gd name="connsiteX207" fmla="*/ 4163671 w 5851096"/>
              <a:gd name="connsiteY207" fmla="*/ 1361522 h 3089525"/>
              <a:gd name="connsiteX208" fmla="*/ 4163050 w 5851096"/>
              <a:gd name="connsiteY208" fmla="*/ 1373376 h 3089525"/>
              <a:gd name="connsiteX209" fmla="*/ 4162528 w 5851096"/>
              <a:gd name="connsiteY209" fmla="*/ 1373341 h 3089525"/>
              <a:gd name="connsiteX210" fmla="*/ 4162501 w 5851096"/>
              <a:gd name="connsiteY210" fmla="*/ 1373854 h 3089525"/>
              <a:gd name="connsiteX211" fmla="*/ 4144594 w 5851096"/>
              <a:gd name="connsiteY211" fmla="*/ 1372169 h 3089525"/>
              <a:gd name="connsiteX212" fmla="*/ 4044766 w 5851096"/>
              <a:gd name="connsiteY212" fmla="*/ 1362780 h 3089525"/>
              <a:gd name="connsiteX213" fmla="*/ 4027802 w 5851096"/>
              <a:gd name="connsiteY213" fmla="*/ 1361184 h 3089525"/>
              <a:gd name="connsiteX214" fmla="*/ 4027681 w 5851096"/>
              <a:gd name="connsiteY214" fmla="*/ 1359994 h 3089525"/>
              <a:gd name="connsiteX215" fmla="*/ 3305687 w 5851096"/>
              <a:gd name="connsiteY215" fmla="*/ 641878 h 3089525"/>
              <a:gd name="connsiteX216" fmla="*/ 3305158 w 5851096"/>
              <a:gd name="connsiteY216" fmla="*/ 641812 h 3089525"/>
              <a:gd name="connsiteX217" fmla="*/ 3304595 w 5851096"/>
              <a:gd name="connsiteY217" fmla="*/ 634895 h 3089525"/>
              <a:gd name="connsiteX218" fmla="*/ 3296784 w 5851096"/>
              <a:gd name="connsiteY218" fmla="*/ 539073 h 3089525"/>
              <a:gd name="connsiteX219" fmla="*/ 3295350 w 5851096"/>
              <a:gd name="connsiteY219" fmla="*/ 521483 h 3089525"/>
              <a:gd name="connsiteX220" fmla="*/ 3295350 w 5851096"/>
              <a:gd name="connsiteY220" fmla="*/ 2279702 h 3089525"/>
              <a:gd name="connsiteX221" fmla="*/ 3295971 w 5851096"/>
              <a:gd name="connsiteY221" fmla="*/ 2267848 h 3089525"/>
              <a:gd name="connsiteX222" fmla="*/ 3296492 w 5851096"/>
              <a:gd name="connsiteY222" fmla="*/ 2267882 h 3089525"/>
              <a:gd name="connsiteX223" fmla="*/ 3296519 w 5851096"/>
              <a:gd name="connsiteY223" fmla="*/ 2267371 h 3089525"/>
              <a:gd name="connsiteX224" fmla="*/ 3314395 w 5851096"/>
              <a:gd name="connsiteY224" fmla="*/ 2269052 h 3089525"/>
              <a:gd name="connsiteX225" fmla="*/ 3414258 w 5851096"/>
              <a:gd name="connsiteY225" fmla="*/ 2278445 h 3089525"/>
              <a:gd name="connsiteX226" fmla="*/ 3431219 w 5851096"/>
              <a:gd name="connsiteY226" fmla="*/ 2280040 h 3089525"/>
              <a:gd name="connsiteX227" fmla="*/ 3431341 w 5851096"/>
              <a:gd name="connsiteY227" fmla="*/ 2281230 h 3089525"/>
              <a:gd name="connsiteX228" fmla="*/ 4153335 w 5851096"/>
              <a:gd name="connsiteY228" fmla="*/ 2999346 h 3089525"/>
              <a:gd name="connsiteX229" fmla="*/ 4153863 w 5851096"/>
              <a:gd name="connsiteY229" fmla="*/ 2999411 h 3089525"/>
              <a:gd name="connsiteX230" fmla="*/ 4154429 w 5851096"/>
              <a:gd name="connsiteY230" fmla="*/ 3006343 h 3089525"/>
              <a:gd name="connsiteX231" fmla="*/ 4161209 w 5851096"/>
              <a:gd name="connsiteY231" fmla="*/ 3089525 h 3089525"/>
              <a:gd name="connsiteX232" fmla="*/ 3910768 w 5851096"/>
              <a:gd name="connsiteY232" fmla="*/ 3089525 h 3089525"/>
              <a:gd name="connsiteX233" fmla="*/ 3891034 w 5851096"/>
              <a:gd name="connsiteY233" fmla="*/ 3084683 h 3089525"/>
              <a:gd name="connsiteX234" fmla="*/ 3305687 w 5851096"/>
              <a:gd name="connsiteY234" fmla="*/ 2400097 h 3089525"/>
              <a:gd name="connsiteX235" fmla="*/ 3305158 w 5851096"/>
              <a:gd name="connsiteY235" fmla="*/ 2400032 h 3089525"/>
              <a:gd name="connsiteX236" fmla="*/ 3304595 w 5851096"/>
              <a:gd name="connsiteY236" fmla="*/ 2393114 h 3089525"/>
              <a:gd name="connsiteX237" fmla="*/ 3296784 w 5851096"/>
              <a:gd name="connsiteY237" fmla="*/ 2297292 h 3089525"/>
              <a:gd name="connsiteX238" fmla="*/ 3295350 w 5851096"/>
              <a:gd name="connsiteY238" fmla="*/ 2279702 h 3089525"/>
              <a:gd name="connsiteX239" fmla="*/ 3295347 w 5851096"/>
              <a:gd name="connsiteY239" fmla="*/ 486299 h 3089525"/>
              <a:gd name="connsiteX240" fmla="*/ 3296782 w 5851096"/>
              <a:gd name="connsiteY240" fmla="*/ 468842 h 3089525"/>
              <a:gd name="connsiteX241" fmla="*/ 3304590 w 5851096"/>
              <a:gd name="connsiteY241" fmla="*/ 373792 h 3089525"/>
              <a:gd name="connsiteX242" fmla="*/ 3305155 w 5851096"/>
              <a:gd name="connsiteY242" fmla="*/ 366915 h 3089525"/>
              <a:gd name="connsiteX243" fmla="*/ 3305684 w 5851096"/>
              <a:gd name="connsiteY243" fmla="*/ 366850 h 3089525"/>
              <a:gd name="connsiteX244" fmla="*/ 3393781 w 5851096"/>
              <a:gd name="connsiteY244" fmla="*/ 100280 h 3089525"/>
              <a:gd name="connsiteX245" fmla="*/ 3459303 w 5851096"/>
              <a:gd name="connsiteY245" fmla="*/ 0 h 3089525"/>
              <a:gd name="connsiteX246" fmla="*/ 3635443 w 5851096"/>
              <a:gd name="connsiteY246" fmla="*/ 0 h 3089525"/>
              <a:gd name="connsiteX247" fmla="*/ 3564068 w 5851096"/>
              <a:gd name="connsiteY247" fmla="*/ 79433 h 3089525"/>
              <a:gd name="connsiteX248" fmla="*/ 3445326 w 5851096"/>
              <a:gd name="connsiteY248" fmla="*/ 349642 h 3089525"/>
              <a:gd name="connsiteX249" fmla="*/ 3904544 w 5851096"/>
              <a:gd name="connsiteY249" fmla="*/ 45955 h 3089525"/>
              <a:gd name="connsiteX250" fmla="*/ 3927798 w 5851096"/>
              <a:gd name="connsiteY250" fmla="*/ 0 h 3089525"/>
              <a:gd name="connsiteX251" fmla="*/ 4083290 w 5851096"/>
              <a:gd name="connsiteY251" fmla="*/ 0 h 3089525"/>
              <a:gd name="connsiteX252" fmla="*/ 4029061 w 5851096"/>
              <a:gd name="connsiteY252" fmla="*/ 99096 h 3089525"/>
              <a:gd name="connsiteX253" fmla="*/ 3431338 w 5851096"/>
              <a:gd name="connsiteY253" fmla="*/ 484784 h 3089525"/>
              <a:gd name="connsiteX254" fmla="*/ 3431217 w 5851096"/>
              <a:gd name="connsiteY254" fmla="*/ 485964 h 3089525"/>
              <a:gd name="connsiteX255" fmla="*/ 3414252 w 5851096"/>
              <a:gd name="connsiteY255" fmla="*/ 487548 h 3089525"/>
              <a:gd name="connsiteX256" fmla="*/ 3314425 w 5851096"/>
              <a:gd name="connsiteY256" fmla="*/ 496864 h 3089525"/>
              <a:gd name="connsiteX257" fmla="*/ 3296517 w 5851096"/>
              <a:gd name="connsiteY257" fmla="*/ 498535 h 3089525"/>
              <a:gd name="connsiteX258" fmla="*/ 3296490 w 5851096"/>
              <a:gd name="connsiteY258" fmla="*/ 498027 h 3089525"/>
              <a:gd name="connsiteX259" fmla="*/ 3295968 w 5851096"/>
              <a:gd name="connsiteY259" fmla="*/ 498061 h 3089525"/>
              <a:gd name="connsiteX260" fmla="*/ 3295347 w 5851096"/>
              <a:gd name="connsiteY260" fmla="*/ 486299 h 3089525"/>
              <a:gd name="connsiteX261" fmla="*/ 3295347 w 5851096"/>
              <a:gd name="connsiteY261" fmla="*/ 2244520 h 3089525"/>
              <a:gd name="connsiteX262" fmla="*/ 3296782 w 5851096"/>
              <a:gd name="connsiteY262" fmla="*/ 2227062 h 3089525"/>
              <a:gd name="connsiteX263" fmla="*/ 3304590 w 5851096"/>
              <a:gd name="connsiteY263" fmla="*/ 2132012 h 3089525"/>
              <a:gd name="connsiteX264" fmla="*/ 3305155 w 5851096"/>
              <a:gd name="connsiteY264" fmla="*/ 2125135 h 3089525"/>
              <a:gd name="connsiteX265" fmla="*/ 3305684 w 5851096"/>
              <a:gd name="connsiteY265" fmla="*/ 2125070 h 3089525"/>
              <a:gd name="connsiteX266" fmla="*/ 4027678 w 5851096"/>
              <a:gd name="connsiteY266" fmla="*/ 1412593 h 3089525"/>
              <a:gd name="connsiteX267" fmla="*/ 4027800 w 5851096"/>
              <a:gd name="connsiteY267" fmla="*/ 1411413 h 3089525"/>
              <a:gd name="connsiteX268" fmla="*/ 4044760 w 5851096"/>
              <a:gd name="connsiteY268" fmla="*/ 1409831 h 3089525"/>
              <a:gd name="connsiteX269" fmla="*/ 4144624 w 5851096"/>
              <a:gd name="connsiteY269" fmla="*/ 1400511 h 3089525"/>
              <a:gd name="connsiteX270" fmla="*/ 4162499 w 5851096"/>
              <a:gd name="connsiteY270" fmla="*/ 1398843 h 3089525"/>
              <a:gd name="connsiteX271" fmla="*/ 4162526 w 5851096"/>
              <a:gd name="connsiteY271" fmla="*/ 1399351 h 3089525"/>
              <a:gd name="connsiteX272" fmla="*/ 4163047 w 5851096"/>
              <a:gd name="connsiteY272" fmla="*/ 1399317 h 3089525"/>
              <a:gd name="connsiteX273" fmla="*/ 4163669 w 5851096"/>
              <a:gd name="connsiteY273" fmla="*/ 1411078 h 3089525"/>
              <a:gd name="connsiteX274" fmla="*/ 4162235 w 5851096"/>
              <a:gd name="connsiteY274" fmla="*/ 1428529 h 3089525"/>
              <a:gd name="connsiteX275" fmla="*/ 4154424 w 5851096"/>
              <a:gd name="connsiteY275" fmla="*/ 1523599 h 3089525"/>
              <a:gd name="connsiteX276" fmla="*/ 4153860 w 5851096"/>
              <a:gd name="connsiteY276" fmla="*/ 1530463 h 3089525"/>
              <a:gd name="connsiteX277" fmla="*/ 4153332 w 5851096"/>
              <a:gd name="connsiteY277" fmla="*/ 1530527 h 3089525"/>
              <a:gd name="connsiteX278" fmla="*/ 3431338 w 5851096"/>
              <a:gd name="connsiteY278" fmla="*/ 2243004 h 3089525"/>
              <a:gd name="connsiteX279" fmla="*/ 3431217 w 5851096"/>
              <a:gd name="connsiteY279" fmla="*/ 2244184 h 3089525"/>
              <a:gd name="connsiteX280" fmla="*/ 3414252 w 5851096"/>
              <a:gd name="connsiteY280" fmla="*/ 2245767 h 3089525"/>
              <a:gd name="connsiteX281" fmla="*/ 3314425 w 5851096"/>
              <a:gd name="connsiteY281" fmla="*/ 2255084 h 3089525"/>
              <a:gd name="connsiteX282" fmla="*/ 3296517 w 5851096"/>
              <a:gd name="connsiteY282" fmla="*/ 2256755 h 3089525"/>
              <a:gd name="connsiteX283" fmla="*/ 3296490 w 5851096"/>
              <a:gd name="connsiteY283" fmla="*/ 2256246 h 3089525"/>
              <a:gd name="connsiteX284" fmla="*/ 3295968 w 5851096"/>
              <a:gd name="connsiteY284" fmla="*/ 2256280 h 3089525"/>
              <a:gd name="connsiteX285" fmla="*/ 3295347 w 5851096"/>
              <a:gd name="connsiteY285" fmla="*/ 2244520 h 3089525"/>
              <a:gd name="connsiteX286" fmla="*/ 2555546 w 5851096"/>
              <a:gd name="connsiteY286" fmla="*/ 1223782 h 3089525"/>
              <a:gd name="connsiteX287" fmla="*/ 3123910 w 5851096"/>
              <a:gd name="connsiteY287" fmla="*/ 659222 h 3089525"/>
              <a:gd name="connsiteX288" fmla="*/ 2555546 w 5851096"/>
              <a:gd name="connsiteY288" fmla="*/ 1223782 h 3089525"/>
              <a:gd name="connsiteX289" fmla="*/ 2555546 w 5851096"/>
              <a:gd name="connsiteY289" fmla="*/ 1547735 h 3089525"/>
              <a:gd name="connsiteX290" fmla="*/ 3123910 w 5851096"/>
              <a:gd name="connsiteY290" fmla="*/ 2107862 h 3089525"/>
              <a:gd name="connsiteX291" fmla="*/ 2555546 w 5851096"/>
              <a:gd name="connsiteY291" fmla="*/ 1547735 h 3089525"/>
              <a:gd name="connsiteX292" fmla="*/ 2555546 w 5851096"/>
              <a:gd name="connsiteY292" fmla="*/ 2982001 h 3089525"/>
              <a:gd name="connsiteX293" fmla="*/ 3123910 w 5851096"/>
              <a:gd name="connsiteY293" fmla="*/ 2417442 h 3089525"/>
              <a:gd name="connsiteX294" fmla="*/ 2555546 w 5851096"/>
              <a:gd name="connsiteY294" fmla="*/ 2982001 h 3089525"/>
              <a:gd name="connsiteX295" fmla="*/ 2485948 w 5851096"/>
              <a:gd name="connsiteY295" fmla="*/ 0 h 3089525"/>
              <a:gd name="connsiteX296" fmla="*/ 2641440 w 5851096"/>
              <a:gd name="connsiteY296" fmla="*/ 0 h 3089525"/>
              <a:gd name="connsiteX297" fmla="*/ 2664693 w 5851096"/>
              <a:gd name="connsiteY297" fmla="*/ 45955 h 3089525"/>
              <a:gd name="connsiteX298" fmla="*/ 3123910 w 5851096"/>
              <a:gd name="connsiteY298" fmla="*/ 349642 h 3089525"/>
              <a:gd name="connsiteX299" fmla="*/ 3005167 w 5851096"/>
              <a:gd name="connsiteY299" fmla="*/ 79433 h 3089525"/>
              <a:gd name="connsiteX300" fmla="*/ 2933794 w 5851096"/>
              <a:gd name="connsiteY300" fmla="*/ 0 h 3089525"/>
              <a:gd name="connsiteX301" fmla="*/ 3109934 w 5851096"/>
              <a:gd name="connsiteY301" fmla="*/ 0 h 3089525"/>
              <a:gd name="connsiteX302" fmla="*/ 3175456 w 5851096"/>
              <a:gd name="connsiteY302" fmla="*/ 100280 h 3089525"/>
              <a:gd name="connsiteX303" fmla="*/ 3263553 w 5851096"/>
              <a:gd name="connsiteY303" fmla="*/ 366850 h 3089525"/>
              <a:gd name="connsiteX304" fmla="*/ 3264081 w 5851096"/>
              <a:gd name="connsiteY304" fmla="*/ 366915 h 3089525"/>
              <a:gd name="connsiteX305" fmla="*/ 3264647 w 5851096"/>
              <a:gd name="connsiteY305" fmla="*/ 373792 h 3089525"/>
              <a:gd name="connsiteX306" fmla="*/ 3272455 w 5851096"/>
              <a:gd name="connsiteY306" fmla="*/ 468842 h 3089525"/>
              <a:gd name="connsiteX307" fmla="*/ 3273888 w 5851096"/>
              <a:gd name="connsiteY307" fmla="*/ 486299 h 3089525"/>
              <a:gd name="connsiteX308" fmla="*/ 3273268 w 5851096"/>
              <a:gd name="connsiteY308" fmla="*/ 498061 h 3089525"/>
              <a:gd name="connsiteX309" fmla="*/ 3272746 w 5851096"/>
              <a:gd name="connsiteY309" fmla="*/ 498027 h 3089525"/>
              <a:gd name="connsiteX310" fmla="*/ 3272719 w 5851096"/>
              <a:gd name="connsiteY310" fmla="*/ 498535 h 3089525"/>
              <a:gd name="connsiteX311" fmla="*/ 3254811 w 5851096"/>
              <a:gd name="connsiteY311" fmla="*/ 496864 h 3089525"/>
              <a:gd name="connsiteX312" fmla="*/ 3154984 w 5851096"/>
              <a:gd name="connsiteY312" fmla="*/ 487548 h 3089525"/>
              <a:gd name="connsiteX313" fmla="*/ 3138020 w 5851096"/>
              <a:gd name="connsiteY313" fmla="*/ 485964 h 3089525"/>
              <a:gd name="connsiteX314" fmla="*/ 3137899 w 5851096"/>
              <a:gd name="connsiteY314" fmla="*/ 484784 h 3089525"/>
              <a:gd name="connsiteX315" fmla="*/ 2540177 w 5851096"/>
              <a:gd name="connsiteY315" fmla="*/ 99096 h 3089525"/>
              <a:gd name="connsiteX316" fmla="*/ 2408030 w 5851096"/>
              <a:gd name="connsiteY316" fmla="*/ 3089525 h 3089525"/>
              <a:gd name="connsiteX317" fmla="*/ 2414810 w 5851096"/>
              <a:gd name="connsiteY317" fmla="*/ 3006343 h 3089525"/>
              <a:gd name="connsiteX318" fmla="*/ 2415375 w 5851096"/>
              <a:gd name="connsiteY318" fmla="*/ 2999411 h 3089525"/>
              <a:gd name="connsiteX319" fmla="*/ 2415904 w 5851096"/>
              <a:gd name="connsiteY319" fmla="*/ 2999346 h 3089525"/>
              <a:gd name="connsiteX320" fmla="*/ 3137898 w 5851096"/>
              <a:gd name="connsiteY320" fmla="*/ 2281230 h 3089525"/>
              <a:gd name="connsiteX321" fmla="*/ 3138020 w 5851096"/>
              <a:gd name="connsiteY321" fmla="*/ 2280040 h 3089525"/>
              <a:gd name="connsiteX322" fmla="*/ 3154980 w 5851096"/>
              <a:gd name="connsiteY322" fmla="*/ 2278445 h 3089525"/>
              <a:gd name="connsiteX323" fmla="*/ 3254844 w 5851096"/>
              <a:gd name="connsiteY323" fmla="*/ 2269052 h 3089525"/>
              <a:gd name="connsiteX324" fmla="*/ 3272719 w 5851096"/>
              <a:gd name="connsiteY324" fmla="*/ 2267371 h 3089525"/>
              <a:gd name="connsiteX325" fmla="*/ 3272746 w 5851096"/>
              <a:gd name="connsiteY325" fmla="*/ 2267882 h 3089525"/>
              <a:gd name="connsiteX326" fmla="*/ 3273267 w 5851096"/>
              <a:gd name="connsiteY326" fmla="*/ 2267848 h 3089525"/>
              <a:gd name="connsiteX327" fmla="*/ 3273888 w 5851096"/>
              <a:gd name="connsiteY327" fmla="*/ 2279702 h 3089525"/>
              <a:gd name="connsiteX328" fmla="*/ 3272455 w 5851096"/>
              <a:gd name="connsiteY328" fmla="*/ 2297292 h 3089525"/>
              <a:gd name="connsiteX329" fmla="*/ 3264644 w 5851096"/>
              <a:gd name="connsiteY329" fmla="*/ 2393114 h 3089525"/>
              <a:gd name="connsiteX330" fmla="*/ 3264080 w 5851096"/>
              <a:gd name="connsiteY330" fmla="*/ 2400032 h 3089525"/>
              <a:gd name="connsiteX331" fmla="*/ 3263552 w 5851096"/>
              <a:gd name="connsiteY331" fmla="*/ 2400097 h 3089525"/>
              <a:gd name="connsiteX332" fmla="*/ 2678205 w 5851096"/>
              <a:gd name="connsiteY332" fmla="*/ 3084683 h 3089525"/>
              <a:gd name="connsiteX333" fmla="*/ 2658472 w 5851096"/>
              <a:gd name="connsiteY333" fmla="*/ 3089525 h 3089525"/>
              <a:gd name="connsiteX334" fmla="*/ 2405567 w 5851096"/>
              <a:gd name="connsiteY334" fmla="*/ 1361522 h 3089525"/>
              <a:gd name="connsiteX335" fmla="*/ 2407002 w 5851096"/>
              <a:gd name="connsiteY335" fmla="*/ 1343926 h 3089525"/>
              <a:gd name="connsiteX336" fmla="*/ 2414810 w 5851096"/>
              <a:gd name="connsiteY336" fmla="*/ 1248124 h 3089525"/>
              <a:gd name="connsiteX337" fmla="*/ 2415375 w 5851096"/>
              <a:gd name="connsiteY337" fmla="*/ 1241192 h 3089525"/>
              <a:gd name="connsiteX338" fmla="*/ 2415904 w 5851096"/>
              <a:gd name="connsiteY338" fmla="*/ 1241127 h 3089525"/>
              <a:gd name="connsiteX339" fmla="*/ 3137898 w 5851096"/>
              <a:gd name="connsiteY339" fmla="*/ 523010 h 3089525"/>
              <a:gd name="connsiteX340" fmla="*/ 3138020 w 5851096"/>
              <a:gd name="connsiteY340" fmla="*/ 521820 h 3089525"/>
              <a:gd name="connsiteX341" fmla="*/ 3154980 w 5851096"/>
              <a:gd name="connsiteY341" fmla="*/ 520226 h 3089525"/>
              <a:gd name="connsiteX342" fmla="*/ 3254844 w 5851096"/>
              <a:gd name="connsiteY342" fmla="*/ 510833 h 3089525"/>
              <a:gd name="connsiteX343" fmla="*/ 3272719 w 5851096"/>
              <a:gd name="connsiteY343" fmla="*/ 509151 h 3089525"/>
              <a:gd name="connsiteX344" fmla="*/ 3272746 w 5851096"/>
              <a:gd name="connsiteY344" fmla="*/ 509663 h 3089525"/>
              <a:gd name="connsiteX345" fmla="*/ 3273267 w 5851096"/>
              <a:gd name="connsiteY345" fmla="*/ 509629 h 3089525"/>
              <a:gd name="connsiteX346" fmla="*/ 3273888 w 5851096"/>
              <a:gd name="connsiteY346" fmla="*/ 521483 h 3089525"/>
              <a:gd name="connsiteX347" fmla="*/ 3272455 w 5851096"/>
              <a:gd name="connsiteY347" fmla="*/ 539073 h 3089525"/>
              <a:gd name="connsiteX348" fmla="*/ 3264644 w 5851096"/>
              <a:gd name="connsiteY348" fmla="*/ 634895 h 3089525"/>
              <a:gd name="connsiteX349" fmla="*/ 3264080 w 5851096"/>
              <a:gd name="connsiteY349" fmla="*/ 641812 h 3089525"/>
              <a:gd name="connsiteX350" fmla="*/ 3263552 w 5851096"/>
              <a:gd name="connsiteY350" fmla="*/ 641878 h 3089525"/>
              <a:gd name="connsiteX351" fmla="*/ 2541558 w 5851096"/>
              <a:gd name="connsiteY351" fmla="*/ 1359994 h 3089525"/>
              <a:gd name="connsiteX352" fmla="*/ 2541437 w 5851096"/>
              <a:gd name="connsiteY352" fmla="*/ 1361184 h 3089525"/>
              <a:gd name="connsiteX353" fmla="*/ 2524472 w 5851096"/>
              <a:gd name="connsiteY353" fmla="*/ 1362780 h 3089525"/>
              <a:gd name="connsiteX354" fmla="*/ 2424645 w 5851096"/>
              <a:gd name="connsiteY354" fmla="*/ 1372169 h 3089525"/>
              <a:gd name="connsiteX355" fmla="*/ 2406737 w 5851096"/>
              <a:gd name="connsiteY355" fmla="*/ 1373854 h 3089525"/>
              <a:gd name="connsiteX356" fmla="*/ 2406710 w 5851096"/>
              <a:gd name="connsiteY356" fmla="*/ 1373341 h 3089525"/>
              <a:gd name="connsiteX357" fmla="*/ 2406188 w 5851096"/>
              <a:gd name="connsiteY357" fmla="*/ 1373376 h 3089525"/>
              <a:gd name="connsiteX358" fmla="*/ 2405567 w 5851096"/>
              <a:gd name="connsiteY358" fmla="*/ 1361522 h 3089525"/>
              <a:gd name="connsiteX359" fmla="*/ 2405567 w 5851096"/>
              <a:gd name="connsiteY359" fmla="*/ 1411078 h 3089525"/>
              <a:gd name="connsiteX360" fmla="*/ 2406189 w 5851096"/>
              <a:gd name="connsiteY360" fmla="*/ 1399317 h 3089525"/>
              <a:gd name="connsiteX361" fmla="*/ 2406710 w 5851096"/>
              <a:gd name="connsiteY361" fmla="*/ 1399351 h 3089525"/>
              <a:gd name="connsiteX362" fmla="*/ 2406737 w 5851096"/>
              <a:gd name="connsiteY362" fmla="*/ 1398843 h 3089525"/>
              <a:gd name="connsiteX363" fmla="*/ 2424613 w 5851096"/>
              <a:gd name="connsiteY363" fmla="*/ 1400511 h 3089525"/>
              <a:gd name="connsiteX364" fmla="*/ 2524476 w 5851096"/>
              <a:gd name="connsiteY364" fmla="*/ 1409831 h 3089525"/>
              <a:gd name="connsiteX365" fmla="*/ 2541437 w 5851096"/>
              <a:gd name="connsiteY365" fmla="*/ 1411413 h 3089525"/>
              <a:gd name="connsiteX366" fmla="*/ 2541559 w 5851096"/>
              <a:gd name="connsiteY366" fmla="*/ 1412593 h 3089525"/>
              <a:gd name="connsiteX367" fmla="*/ 3263553 w 5851096"/>
              <a:gd name="connsiteY367" fmla="*/ 2125070 h 3089525"/>
              <a:gd name="connsiteX368" fmla="*/ 3264081 w 5851096"/>
              <a:gd name="connsiteY368" fmla="*/ 2125135 h 3089525"/>
              <a:gd name="connsiteX369" fmla="*/ 3264647 w 5851096"/>
              <a:gd name="connsiteY369" fmla="*/ 2132012 h 3089525"/>
              <a:gd name="connsiteX370" fmla="*/ 3272455 w 5851096"/>
              <a:gd name="connsiteY370" fmla="*/ 2227062 h 3089525"/>
              <a:gd name="connsiteX371" fmla="*/ 3273888 w 5851096"/>
              <a:gd name="connsiteY371" fmla="*/ 2244520 h 3089525"/>
              <a:gd name="connsiteX372" fmla="*/ 3273268 w 5851096"/>
              <a:gd name="connsiteY372" fmla="*/ 2256280 h 3089525"/>
              <a:gd name="connsiteX373" fmla="*/ 3272746 w 5851096"/>
              <a:gd name="connsiteY373" fmla="*/ 2256246 h 3089525"/>
              <a:gd name="connsiteX374" fmla="*/ 3272719 w 5851096"/>
              <a:gd name="connsiteY374" fmla="*/ 2256755 h 3089525"/>
              <a:gd name="connsiteX375" fmla="*/ 3254811 w 5851096"/>
              <a:gd name="connsiteY375" fmla="*/ 2255084 h 3089525"/>
              <a:gd name="connsiteX376" fmla="*/ 3154984 w 5851096"/>
              <a:gd name="connsiteY376" fmla="*/ 2245767 h 3089525"/>
              <a:gd name="connsiteX377" fmla="*/ 3138020 w 5851096"/>
              <a:gd name="connsiteY377" fmla="*/ 2244184 h 3089525"/>
              <a:gd name="connsiteX378" fmla="*/ 3137899 w 5851096"/>
              <a:gd name="connsiteY378" fmla="*/ 2243004 h 3089525"/>
              <a:gd name="connsiteX379" fmla="*/ 2415905 w 5851096"/>
              <a:gd name="connsiteY379" fmla="*/ 1530527 h 3089525"/>
              <a:gd name="connsiteX380" fmla="*/ 2415376 w 5851096"/>
              <a:gd name="connsiteY380" fmla="*/ 1530463 h 3089525"/>
              <a:gd name="connsiteX381" fmla="*/ 2414813 w 5851096"/>
              <a:gd name="connsiteY381" fmla="*/ 1523599 h 3089525"/>
              <a:gd name="connsiteX382" fmla="*/ 2407002 w 5851096"/>
              <a:gd name="connsiteY382" fmla="*/ 1428529 h 3089525"/>
              <a:gd name="connsiteX383" fmla="*/ 2405567 w 5851096"/>
              <a:gd name="connsiteY383" fmla="*/ 1411078 h 3089525"/>
              <a:gd name="connsiteX384" fmla="*/ 1675142 w 5851096"/>
              <a:gd name="connsiteY384" fmla="*/ 659222 h 3089525"/>
              <a:gd name="connsiteX385" fmla="*/ 2243506 w 5851096"/>
              <a:gd name="connsiteY385" fmla="*/ 1223782 h 3089525"/>
              <a:gd name="connsiteX386" fmla="*/ 1675142 w 5851096"/>
              <a:gd name="connsiteY386" fmla="*/ 659222 h 3089525"/>
              <a:gd name="connsiteX387" fmla="*/ 1675142 w 5851096"/>
              <a:gd name="connsiteY387" fmla="*/ 2417442 h 3089525"/>
              <a:gd name="connsiteX388" fmla="*/ 2243506 w 5851096"/>
              <a:gd name="connsiteY388" fmla="*/ 2982001 h 3089525"/>
              <a:gd name="connsiteX389" fmla="*/ 1675142 w 5851096"/>
              <a:gd name="connsiteY389" fmla="*/ 2417442 h 3089525"/>
              <a:gd name="connsiteX390" fmla="*/ 1675140 w 5851096"/>
              <a:gd name="connsiteY390" fmla="*/ 2107862 h 3089525"/>
              <a:gd name="connsiteX391" fmla="*/ 2243504 w 5851096"/>
              <a:gd name="connsiteY391" fmla="*/ 1547735 h 3089525"/>
              <a:gd name="connsiteX392" fmla="*/ 1675140 w 5851096"/>
              <a:gd name="connsiteY392" fmla="*/ 2107862 h 3089525"/>
              <a:gd name="connsiteX393" fmla="*/ 1525164 w 5851096"/>
              <a:gd name="connsiteY393" fmla="*/ 521483 h 3089525"/>
              <a:gd name="connsiteX394" fmla="*/ 1525785 w 5851096"/>
              <a:gd name="connsiteY394" fmla="*/ 509629 h 3089525"/>
              <a:gd name="connsiteX395" fmla="*/ 1526306 w 5851096"/>
              <a:gd name="connsiteY395" fmla="*/ 509663 h 3089525"/>
              <a:gd name="connsiteX396" fmla="*/ 1526333 w 5851096"/>
              <a:gd name="connsiteY396" fmla="*/ 509151 h 3089525"/>
              <a:gd name="connsiteX397" fmla="*/ 1544208 w 5851096"/>
              <a:gd name="connsiteY397" fmla="*/ 510833 h 3089525"/>
              <a:gd name="connsiteX398" fmla="*/ 1644072 w 5851096"/>
              <a:gd name="connsiteY398" fmla="*/ 520226 h 3089525"/>
              <a:gd name="connsiteX399" fmla="*/ 1661032 w 5851096"/>
              <a:gd name="connsiteY399" fmla="*/ 521820 h 3089525"/>
              <a:gd name="connsiteX400" fmla="*/ 1661154 w 5851096"/>
              <a:gd name="connsiteY400" fmla="*/ 523010 h 3089525"/>
              <a:gd name="connsiteX401" fmla="*/ 2383148 w 5851096"/>
              <a:gd name="connsiteY401" fmla="*/ 1241127 h 3089525"/>
              <a:gd name="connsiteX402" fmla="*/ 2383678 w 5851096"/>
              <a:gd name="connsiteY402" fmla="*/ 1241192 h 3089525"/>
              <a:gd name="connsiteX403" fmla="*/ 2384242 w 5851096"/>
              <a:gd name="connsiteY403" fmla="*/ 1248124 h 3089525"/>
              <a:gd name="connsiteX404" fmla="*/ 2392051 w 5851096"/>
              <a:gd name="connsiteY404" fmla="*/ 1343926 h 3089525"/>
              <a:gd name="connsiteX405" fmla="*/ 2393485 w 5851096"/>
              <a:gd name="connsiteY405" fmla="*/ 1361522 h 3089525"/>
              <a:gd name="connsiteX406" fmla="*/ 2392864 w 5851096"/>
              <a:gd name="connsiteY406" fmla="*/ 1373376 h 3089525"/>
              <a:gd name="connsiteX407" fmla="*/ 2392342 w 5851096"/>
              <a:gd name="connsiteY407" fmla="*/ 1373341 h 3089525"/>
              <a:gd name="connsiteX408" fmla="*/ 2392315 w 5851096"/>
              <a:gd name="connsiteY408" fmla="*/ 1373854 h 3089525"/>
              <a:gd name="connsiteX409" fmla="*/ 2374407 w 5851096"/>
              <a:gd name="connsiteY409" fmla="*/ 1372169 h 3089525"/>
              <a:gd name="connsiteX410" fmla="*/ 2274580 w 5851096"/>
              <a:gd name="connsiteY410" fmla="*/ 1362780 h 3089525"/>
              <a:gd name="connsiteX411" fmla="*/ 2257615 w 5851096"/>
              <a:gd name="connsiteY411" fmla="*/ 1361184 h 3089525"/>
              <a:gd name="connsiteX412" fmla="*/ 2257494 w 5851096"/>
              <a:gd name="connsiteY412" fmla="*/ 1359994 h 3089525"/>
              <a:gd name="connsiteX413" fmla="*/ 1535500 w 5851096"/>
              <a:gd name="connsiteY413" fmla="*/ 641878 h 3089525"/>
              <a:gd name="connsiteX414" fmla="*/ 1534972 w 5851096"/>
              <a:gd name="connsiteY414" fmla="*/ 641812 h 3089525"/>
              <a:gd name="connsiteX415" fmla="*/ 1534408 w 5851096"/>
              <a:gd name="connsiteY415" fmla="*/ 634895 h 3089525"/>
              <a:gd name="connsiteX416" fmla="*/ 1526597 w 5851096"/>
              <a:gd name="connsiteY416" fmla="*/ 539073 h 3089525"/>
              <a:gd name="connsiteX417" fmla="*/ 1525164 w 5851096"/>
              <a:gd name="connsiteY417" fmla="*/ 521483 h 3089525"/>
              <a:gd name="connsiteX418" fmla="*/ 1525164 w 5851096"/>
              <a:gd name="connsiteY418" fmla="*/ 2279702 h 3089525"/>
              <a:gd name="connsiteX419" fmla="*/ 1525785 w 5851096"/>
              <a:gd name="connsiteY419" fmla="*/ 2267848 h 3089525"/>
              <a:gd name="connsiteX420" fmla="*/ 1526306 w 5851096"/>
              <a:gd name="connsiteY420" fmla="*/ 2267882 h 3089525"/>
              <a:gd name="connsiteX421" fmla="*/ 1526333 w 5851096"/>
              <a:gd name="connsiteY421" fmla="*/ 2267371 h 3089525"/>
              <a:gd name="connsiteX422" fmla="*/ 1544208 w 5851096"/>
              <a:gd name="connsiteY422" fmla="*/ 2269052 h 3089525"/>
              <a:gd name="connsiteX423" fmla="*/ 1644072 w 5851096"/>
              <a:gd name="connsiteY423" fmla="*/ 2278445 h 3089525"/>
              <a:gd name="connsiteX424" fmla="*/ 1661032 w 5851096"/>
              <a:gd name="connsiteY424" fmla="*/ 2280040 h 3089525"/>
              <a:gd name="connsiteX425" fmla="*/ 1661154 w 5851096"/>
              <a:gd name="connsiteY425" fmla="*/ 2281230 h 3089525"/>
              <a:gd name="connsiteX426" fmla="*/ 2383148 w 5851096"/>
              <a:gd name="connsiteY426" fmla="*/ 2999346 h 3089525"/>
              <a:gd name="connsiteX427" fmla="*/ 2383678 w 5851096"/>
              <a:gd name="connsiteY427" fmla="*/ 2999411 h 3089525"/>
              <a:gd name="connsiteX428" fmla="*/ 2384242 w 5851096"/>
              <a:gd name="connsiteY428" fmla="*/ 3006343 h 3089525"/>
              <a:gd name="connsiteX429" fmla="*/ 2391022 w 5851096"/>
              <a:gd name="connsiteY429" fmla="*/ 3089525 h 3089525"/>
              <a:gd name="connsiteX430" fmla="*/ 2140581 w 5851096"/>
              <a:gd name="connsiteY430" fmla="*/ 3089525 h 3089525"/>
              <a:gd name="connsiteX431" fmla="*/ 2120847 w 5851096"/>
              <a:gd name="connsiteY431" fmla="*/ 3084683 h 3089525"/>
              <a:gd name="connsiteX432" fmla="*/ 1535500 w 5851096"/>
              <a:gd name="connsiteY432" fmla="*/ 2400097 h 3089525"/>
              <a:gd name="connsiteX433" fmla="*/ 1534972 w 5851096"/>
              <a:gd name="connsiteY433" fmla="*/ 2400032 h 3089525"/>
              <a:gd name="connsiteX434" fmla="*/ 1534408 w 5851096"/>
              <a:gd name="connsiteY434" fmla="*/ 2393114 h 3089525"/>
              <a:gd name="connsiteX435" fmla="*/ 1526597 w 5851096"/>
              <a:gd name="connsiteY435" fmla="*/ 2297292 h 3089525"/>
              <a:gd name="connsiteX436" fmla="*/ 1525164 w 5851096"/>
              <a:gd name="connsiteY436" fmla="*/ 2279702 h 3089525"/>
              <a:gd name="connsiteX437" fmla="*/ 1525162 w 5851096"/>
              <a:gd name="connsiteY437" fmla="*/ 486299 h 3089525"/>
              <a:gd name="connsiteX438" fmla="*/ 1526595 w 5851096"/>
              <a:gd name="connsiteY438" fmla="*/ 468842 h 3089525"/>
              <a:gd name="connsiteX439" fmla="*/ 1534403 w 5851096"/>
              <a:gd name="connsiteY439" fmla="*/ 373792 h 3089525"/>
              <a:gd name="connsiteX440" fmla="*/ 1534969 w 5851096"/>
              <a:gd name="connsiteY440" fmla="*/ 366915 h 3089525"/>
              <a:gd name="connsiteX441" fmla="*/ 1535497 w 5851096"/>
              <a:gd name="connsiteY441" fmla="*/ 366850 h 3089525"/>
              <a:gd name="connsiteX442" fmla="*/ 1623594 w 5851096"/>
              <a:gd name="connsiteY442" fmla="*/ 100280 h 3089525"/>
              <a:gd name="connsiteX443" fmla="*/ 1689117 w 5851096"/>
              <a:gd name="connsiteY443" fmla="*/ 0 h 3089525"/>
              <a:gd name="connsiteX444" fmla="*/ 1865257 w 5851096"/>
              <a:gd name="connsiteY444" fmla="*/ 0 h 3089525"/>
              <a:gd name="connsiteX445" fmla="*/ 1793882 w 5851096"/>
              <a:gd name="connsiteY445" fmla="*/ 79433 h 3089525"/>
              <a:gd name="connsiteX446" fmla="*/ 1675140 w 5851096"/>
              <a:gd name="connsiteY446" fmla="*/ 349642 h 3089525"/>
              <a:gd name="connsiteX447" fmla="*/ 2134358 w 5851096"/>
              <a:gd name="connsiteY447" fmla="*/ 45955 h 3089525"/>
              <a:gd name="connsiteX448" fmla="*/ 2157611 w 5851096"/>
              <a:gd name="connsiteY448" fmla="*/ 0 h 3089525"/>
              <a:gd name="connsiteX449" fmla="*/ 2313103 w 5851096"/>
              <a:gd name="connsiteY449" fmla="*/ 0 h 3089525"/>
              <a:gd name="connsiteX450" fmla="*/ 2258874 w 5851096"/>
              <a:gd name="connsiteY450" fmla="*/ 99096 h 3089525"/>
              <a:gd name="connsiteX451" fmla="*/ 1661151 w 5851096"/>
              <a:gd name="connsiteY451" fmla="*/ 484784 h 3089525"/>
              <a:gd name="connsiteX452" fmla="*/ 1661030 w 5851096"/>
              <a:gd name="connsiteY452" fmla="*/ 485964 h 3089525"/>
              <a:gd name="connsiteX453" fmla="*/ 1644066 w 5851096"/>
              <a:gd name="connsiteY453" fmla="*/ 487548 h 3089525"/>
              <a:gd name="connsiteX454" fmla="*/ 1544239 w 5851096"/>
              <a:gd name="connsiteY454" fmla="*/ 496864 h 3089525"/>
              <a:gd name="connsiteX455" fmla="*/ 1526331 w 5851096"/>
              <a:gd name="connsiteY455" fmla="*/ 498535 h 3089525"/>
              <a:gd name="connsiteX456" fmla="*/ 1526304 w 5851096"/>
              <a:gd name="connsiteY456" fmla="*/ 498027 h 3089525"/>
              <a:gd name="connsiteX457" fmla="*/ 1525782 w 5851096"/>
              <a:gd name="connsiteY457" fmla="*/ 498061 h 3089525"/>
              <a:gd name="connsiteX458" fmla="*/ 1525162 w 5851096"/>
              <a:gd name="connsiteY458" fmla="*/ 486299 h 3089525"/>
              <a:gd name="connsiteX459" fmla="*/ 1525161 w 5851096"/>
              <a:gd name="connsiteY459" fmla="*/ 2244520 h 3089525"/>
              <a:gd name="connsiteX460" fmla="*/ 1526595 w 5851096"/>
              <a:gd name="connsiteY460" fmla="*/ 2227062 h 3089525"/>
              <a:gd name="connsiteX461" fmla="*/ 1534403 w 5851096"/>
              <a:gd name="connsiteY461" fmla="*/ 2132012 h 3089525"/>
              <a:gd name="connsiteX462" fmla="*/ 1534969 w 5851096"/>
              <a:gd name="connsiteY462" fmla="*/ 2125135 h 3089525"/>
              <a:gd name="connsiteX463" fmla="*/ 1535497 w 5851096"/>
              <a:gd name="connsiteY463" fmla="*/ 2125070 h 3089525"/>
              <a:gd name="connsiteX464" fmla="*/ 2257491 w 5851096"/>
              <a:gd name="connsiteY464" fmla="*/ 1412593 h 3089525"/>
              <a:gd name="connsiteX465" fmla="*/ 2257613 w 5851096"/>
              <a:gd name="connsiteY465" fmla="*/ 1411413 h 3089525"/>
              <a:gd name="connsiteX466" fmla="*/ 2274574 w 5851096"/>
              <a:gd name="connsiteY466" fmla="*/ 1409831 h 3089525"/>
              <a:gd name="connsiteX467" fmla="*/ 2374437 w 5851096"/>
              <a:gd name="connsiteY467" fmla="*/ 1400511 h 3089525"/>
              <a:gd name="connsiteX468" fmla="*/ 2392313 w 5851096"/>
              <a:gd name="connsiteY468" fmla="*/ 1398843 h 3089525"/>
              <a:gd name="connsiteX469" fmla="*/ 2392341 w 5851096"/>
              <a:gd name="connsiteY469" fmla="*/ 1399351 h 3089525"/>
              <a:gd name="connsiteX470" fmla="*/ 2392861 w 5851096"/>
              <a:gd name="connsiteY470" fmla="*/ 1399317 h 3089525"/>
              <a:gd name="connsiteX471" fmla="*/ 2393483 w 5851096"/>
              <a:gd name="connsiteY471" fmla="*/ 1411078 h 3089525"/>
              <a:gd name="connsiteX472" fmla="*/ 2392048 w 5851096"/>
              <a:gd name="connsiteY472" fmla="*/ 1428529 h 3089525"/>
              <a:gd name="connsiteX473" fmla="*/ 2384237 w 5851096"/>
              <a:gd name="connsiteY473" fmla="*/ 1523599 h 3089525"/>
              <a:gd name="connsiteX474" fmla="*/ 2383674 w 5851096"/>
              <a:gd name="connsiteY474" fmla="*/ 1530463 h 3089525"/>
              <a:gd name="connsiteX475" fmla="*/ 2383145 w 5851096"/>
              <a:gd name="connsiteY475" fmla="*/ 1530527 h 3089525"/>
              <a:gd name="connsiteX476" fmla="*/ 1661151 w 5851096"/>
              <a:gd name="connsiteY476" fmla="*/ 2243004 h 3089525"/>
              <a:gd name="connsiteX477" fmla="*/ 1661030 w 5851096"/>
              <a:gd name="connsiteY477" fmla="*/ 2244184 h 3089525"/>
              <a:gd name="connsiteX478" fmla="*/ 1644066 w 5851096"/>
              <a:gd name="connsiteY478" fmla="*/ 2245767 h 3089525"/>
              <a:gd name="connsiteX479" fmla="*/ 1544238 w 5851096"/>
              <a:gd name="connsiteY479" fmla="*/ 2255084 h 3089525"/>
              <a:gd name="connsiteX480" fmla="*/ 1526331 w 5851096"/>
              <a:gd name="connsiteY480" fmla="*/ 2256755 h 3089525"/>
              <a:gd name="connsiteX481" fmla="*/ 1526304 w 5851096"/>
              <a:gd name="connsiteY481" fmla="*/ 2256246 h 3089525"/>
              <a:gd name="connsiteX482" fmla="*/ 1525782 w 5851096"/>
              <a:gd name="connsiteY482" fmla="*/ 2256280 h 3089525"/>
              <a:gd name="connsiteX483" fmla="*/ 1525161 w 5851096"/>
              <a:gd name="connsiteY483" fmla="*/ 2244520 h 3089525"/>
              <a:gd name="connsiteX484" fmla="*/ 785360 w 5851096"/>
              <a:gd name="connsiteY484" fmla="*/ 1223782 h 3089525"/>
              <a:gd name="connsiteX485" fmla="*/ 1353724 w 5851096"/>
              <a:gd name="connsiteY485" fmla="*/ 659222 h 3089525"/>
              <a:gd name="connsiteX486" fmla="*/ 785360 w 5851096"/>
              <a:gd name="connsiteY486" fmla="*/ 1223782 h 3089525"/>
              <a:gd name="connsiteX487" fmla="*/ 785360 w 5851096"/>
              <a:gd name="connsiteY487" fmla="*/ 1547735 h 3089525"/>
              <a:gd name="connsiteX488" fmla="*/ 1353724 w 5851096"/>
              <a:gd name="connsiteY488" fmla="*/ 2107862 h 3089525"/>
              <a:gd name="connsiteX489" fmla="*/ 785360 w 5851096"/>
              <a:gd name="connsiteY489" fmla="*/ 1547735 h 3089525"/>
              <a:gd name="connsiteX490" fmla="*/ 785360 w 5851096"/>
              <a:gd name="connsiteY490" fmla="*/ 2982001 h 3089525"/>
              <a:gd name="connsiteX491" fmla="*/ 1353724 w 5851096"/>
              <a:gd name="connsiteY491" fmla="*/ 2417442 h 3089525"/>
              <a:gd name="connsiteX492" fmla="*/ 785360 w 5851096"/>
              <a:gd name="connsiteY492" fmla="*/ 2982001 h 3089525"/>
              <a:gd name="connsiteX493" fmla="*/ 715762 w 5851096"/>
              <a:gd name="connsiteY493" fmla="*/ 0 h 3089525"/>
              <a:gd name="connsiteX494" fmla="*/ 871255 w 5851096"/>
              <a:gd name="connsiteY494" fmla="*/ 0 h 3089525"/>
              <a:gd name="connsiteX495" fmla="*/ 894508 w 5851096"/>
              <a:gd name="connsiteY495" fmla="*/ 45955 h 3089525"/>
              <a:gd name="connsiteX496" fmla="*/ 1353724 w 5851096"/>
              <a:gd name="connsiteY496" fmla="*/ 349642 h 3089525"/>
              <a:gd name="connsiteX497" fmla="*/ 1234983 w 5851096"/>
              <a:gd name="connsiteY497" fmla="*/ 79433 h 3089525"/>
              <a:gd name="connsiteX498" fmla="*/ 1163608 w 5851096"/>
              <a:gd name="connsiteY498" fmla="*/ 0 h 3089525"/>
              <a:gd name="connsiteX499" fmla="*/ 1339748 w 5851096"/>
              <a:gd name="connsiteY499" fmla="*/ 0 h 3089525"/>
              <a:gd name="connsiteX500" fmla="*/ 1405271 w 5851096"/>
              <a:gd name="connsiteY500" fmla="*/ 100280 h 3089525"/>
              <a:gd name="connsiteX501" fmla="*/ 1493366 w 5851096"/>
              <a:gd name="connsiteY501" fmla="*/ 366850 h 3089525"/>
              <a:gd name="connsiteX502" fmla="*/ 1493895 w 5851096"/>
              <a:gd name="connsiteY502" fmla="*/ 366914 h 3089525"/>
              <a:gd name="connsiteX503" fmla="*/ 1494460 w 5851096"/>
              <a:gd name="connsiteY503" fmla="*/ 373792 h 3089525"/>
              <a:gd name="connsiteX504" fmla="*/ 1502268 w 5851096"/>
              <a:gd name="connsiteY504" fmla="*/ 468842 h 3089525"/>
              <a:gd name="connsiteX505" fmla="*/ 1503703 w 5851096"/>
              <a:gd name="connsiteY505" fmla="*/ 486299 h 3089525"/>
              <a:gd name="connsiteX506" fmla="*/ 1503082 w 5851096"/>
              <a:gd name="connsiteY506" fmla="*/ 498061 h 3089525"/>
              <a:gd name="connsiteX507" fmla="*/ 1502560 w 5851096"/>
              <a:gd name="connsiteY507" fmla="*/ 498027 h 3089525"/>
              <a:gd name="connsiteX508" fmla="*/ 1502533 w 5851096"/>
              <a:gd name="connsiteY508" fmla="*/ 498535 h 3089525"/>
              <a:gd name="connsiteX509" fmla="*/ 1484625 w 5851096"/>
              <a:gd name="connsiteY509" fmla="*/ 496864 h 3089525"/>
              <a:gd name="connsiteX510" fmla="*/ 1384798 w 5851096"/>
              <a:gd name="connsiteY510" fmla="*/ 487548 h 3089525"/>
              <a:gd name="connsiteX511" fmla="*/ 1367833 w 5851096"/>
              <a:gd name="connsiteY511" fmla="*/ 485964 h 3089525"/>
              <a:gd name="connsiteX512" fmla="*/ 1367712 w 5851096"/>
              <a:gd name="connsiteY512" fmla="*/ 484784 h 3089525"/>
              <a:gd name="connsiteX513" fmla="*/ 769992 w 5851096"/>
              <a:gd name="connsiteY513" fmla="*/ 99096 h 3089525"/>
              <a:gd name="connsiteX514" fmla="*/ 637843 w 5851096"/>
              <a:gd name="connsiteY514" fmla="*/ 3089525 h 3089525"/>
              <a:gd name="connsiteX515" fmla="*/ 644623 w 5851096"/>
              <a:gd name="connsiteY515" fmla="*/ 3006343 h 3089525"/>
              <a:gd name="connsiteX516" fmla="*/ 645189 w 5851096"/>
              <a:gd name="connsiteY516" fmla="*/ 2999411 h 3089525"/>
              <a:gd name="connsiteX517" fmla="*/ 645717 w 5851096"/>
              <a:gd name="connsiteY517" fmla="*/ 2999346 h 3089525"/>
              <a:gd name="connsiteX518" fmla="*/ 1367711 w 5851096"/>
              <a:gd name="connsiteY518" fmla="*/ 2281230 h 3089525"/>
              <a:gd name="connsiteX519" fmla="*/ 1367833 w 5851096"/>
              <a:gd name="connsiteY519" fmla="*/ 2280040 h 3089525"/>
              <a:gd name="connsiteX520" fmla="*/ 1384794 w 5851096"/>
              <a:gd name="connsiteY520" fmla="*/ 2278445 h 3089525"/>
              <a:gd name="connsiteX521" fmla="*/ 1484657 w 5851096"/>
              <a:gd name="connsiteY521" fmla="*/ 2269052 h 3089525"/>
              <a:gd name="connsiteX522" fmla="*/ 1502533 w 5851096"/>
              <a:gd name="connsiteY522" fmla="*/ 2267371 h 3089525"/>
              <a:gd name="connsiteX523" fmla="*/ 1502560 w 5851096"/>
              <a:gd name="connsiteY523" fmla="*/ 2267882 h 3089525"/>
              <a:gd name="connsiteX524" fmla="*/ 1503081 w 5851096"/>
              <a:gd name="connsiteY524" fmla="*/ 2267848 h 3089525"/>
              <a:gd name="connsiteX525" fmla="*/ 1503703 w 5851096"/>
              <a:gd name="connsiteY525" fmla="*/ 2279702 h 3089525"/>
              <a:gd name="connsiteX526" fmla="*/ 1502268 w 5851096"/>
              <a:gd name="connsiteY526" fmla="*/ 2297292 h 3089525"/>
              <a:gd name="connsiteX527" fmla="*/ 1494457 w 5851096"/>
              <a:gd name="connsiteY527" fmla="*/ 2393114 h 3089525"/>
              <a:gd name="connsiteX528" fmla="*/ 1493894 w 5851096"/>
              <a:gd name="connsiteY528" fmla="*/ 2400032 h 3089525"/>
              <a:gd name="connsiteX529" fmla="*/ 1493365 w 5851096"/>
              <a:gd name="connsiteY529" fmla="*/ 2400097 h 3089525"/>
              <a:gd name="connsiteX530" fmla="*/ 908018 w 5851096"/>
              <a:gd name="connsiteY530" fmla="*/ 3084683 h 3089525"/>
              <a:gd name="connsiteX531" fmla="*/ 888285 w 5851096"/>
              <a:gd name="connsiteY531" fmla="*/ 3089525 h 3089525"/>
              <a:gd name="connsiteX532" fmla="*/ 635382 w 5851096"/>
              <a:gd name="connsiteY532" fmla="*/ 1361522 h 3089525"/>
              <a:gd name="connsiteX533" fmla="*/ 636815 w 5851096"/>
              <a:gd name="connsiteY533" fmla="*/ 1343926 h 3089525"/>
              <a:gd name="connsiteX534" fmla="*/ 644623 w 5851096"/>
              <a:gd name="connsiteY534" fmla="*/ 1248124 h 3089525"/>
              <a:gd name="connsiteX535" fmla="*/ 645189 w 5851096"/>
              <a:gd name="connsiteY535" fmla="*/ 1241192 h 3089525"/>
              <a:gd name="connsiteX536" fmla="*/ 645717 w 5851096"/>
              <a:gd name="connsiteY536" fmla="*/ 1241127 h 3089525"/>
              <a:gd name="connsiteX537" fmla="*/ 1367711 w 5851096"/>
              <a:gd name="connsiteY537" fmla="*/ 523010 h 3089525"/>
              <a:gd name="connsiteX538" fmla="*/ 1367833 w 5851096"/>
              <a:gd name="connsiteY538" fmla="*/ 521820 h 3089525"/>
              <a:gd name="connsiteX539" fmla="*/ 1384794 w 5851096"/>
              <a:gd name="connsiteY539" fmla="*/ 520226 h 3089525"/>
              <a:gd name="connsiteX540" fmla="*/ 1484657 w 5851096"/>
              <a:gd name="connsiteY540" fmla="*/ 510833 h 3089525"/>
              <a:gd name="connsiteX541" fmla="*/ 1502533 w 5851096"/>
              <a:gd name="connsiteY541" fmla="*/ 509151 h 3089525"/>
              <a:gd name="connsiteX542" fmla="*/ 1502560 w 5851096"/>
              <a:gd name="connsiteY542" fmla="*/ 509663 h 3089525"/>
              <a:gd name="connsiteX543" fmla="*/ 1503081 w 5851096"/>
              <a:gd name="connsiteY543" fmla="*/ 509629 h 3089525"/>
              <a:gd name="connsiteX544" fmla="*/ 1503703 w 5851096"/>
              <a:gd name="connsiteY544" fmla="*/ 521483 h 3089525"/>
              <a:gd name="connsiteX545" fmla="*/ 1502268 w 5851096"/>
              <a:gd name="connsiteY545" fmla="*/ 539073 h 3089525"/>
              <a:gd name="connsiteX546" fmla="*/ 1494457 w 5851096"/>
              <a:gd name="connsiteY546" fmla="*/ 634895 h 3089525"/>
              <a:gd name="connsiteX547" fmla="*/ 1493894 w 5851096"/>
              <a:gd name="connsiteY547" fmla="*/ 641812 h 3089525"/>
              <a:gd name="connsiteX548" fmla="*/ 1493365 w 5851096"/>
              <a:gd name="connsiteY548" fmla="*/ 641878 h 3089525"/>
              <a:gd name="connsiteX549" fmla="*/ 771371 w 5851096"/>
              <a:gd name="connsiteY549" fmla="*/ 1359994 h 3089525"/>
              <a:gd name="connsiteX550" fmla="*/ 771250 w 5851096"/>
              <a:gd name="connsiteY550" fmla="*/ 1361184 h 3089525"/>
              <a:gd name="connsiteX551" fmla="*/ 754286 w 5851096"/>
              <a:gd name="connsiteY551" fmla="*/ 1362780 h 3089525"/>
              <a:gd name="connsiteX552" fmla="*/ 654458 w 5851096"/>
              <a:gd name="connsiteY552" fmla="*/ 1372169 h 3089525"/>
              <a:gd name="connsiteX553" fmla="*/ 636551 w 5851096"/>
              <a:gd name="connsiteY553" fmla="*/ 1373854 h 3089525"/>
              <a:gd name="connsiteX554" fmla="*/ 636524 w 5851096"/>
              <a:gd name="connsiteY554" fmla="*/ 1373341 h 3089525"/>
              <a:gd name="connsiteX555" fmla="*/ 636002 w 5851096"/>
              <a:gd name="connsiteY555" fmla="*/ 1373376 h 3089525"/>
              <a:gd name="connsiteX556" fmla="*/ 635382 w 5851096"/>
              <a:gd name="connsiteY556" fmla="*/ 1361522 h 3089525"/>
              <a:gd name="connsiteX557" fmla="*/ 635382 w 5851096"/>
              <a:gd name="connsiteY557" fmla="*/ 1411078 h 3089525"/>
              <a:gd name="connsiteX558" fmla="*/ 636003 w 5851096"/>
              <a:gd name="connsiteY558" fmla="*/ 1399317 h 3089525"/>
              <a:gd name="connsiteX559" fmla="*/ 636524 w 5851096"/>
              <a:gd name="connsiteY559" fmla="*/ 1399351 h 3089525"/>
              <a:gd name="connsiteX560" fmla="*/ 636551 w 5851096"/>
              <a:gd name="connsiteY560" fmla="*/ 1398843 h 3089525"/>
              <a:gd name="connsiteX561" fmla="*/ 654426 w 5851096"/>
              <a:gd name="connsiteY561" fmla="*/ 1400511 h 3089525"/>
              <a:gd name="connsiteX562" fmla="*/ 754290 w 5851096"/>
              <a:gd name="connsiteY562" fmla="*/ 1409831 h 3089525"/>
              <a:gd name="connsiteX563" fmla="*/ 771250 w 5851096"/>
              <a:gd name="connsiteY563" fmla="*/ 1411413 h 3089525"/>
              <a:gd name="connsiteX564" fmla="*/ 771372 w 5851096"/>
              <a:gd name="connsiteY564" fmla="*/ 1412593 h 3089525"/>
              <a:gd name="connsiteX565" fmla="*/ 1493366 w 5851096"/>
              <a:gd name="connsiteY565" fmla="*/ 2125070 h 3089525"/>
              <a:gd name="connsiteX566" fmla="*/ 1493895 w 5851096"/>
              <a:gd name="connsiteY566" fmla="*/ 2125135 h 3089525"/>
              <a:gd name="connsiteX567" fmla="*/ 1494460 w 5851096"/>
              <a:gd name="connsiteY567" fmla="*/ 2132012 h 3089525"/>
              <a:gd name="connsiteX568" fmla="*/ 1502268 w 5851096"/>
              <a:gd name="connsiteY568" fmla="*/ 2227062 h 3089525"/>
              <a:gd name="connsiteX569" fmla="*/ 1503703 w 5851096"/>
              <a:gd name="connsiteY569" fmla="*/ 2244520 h 3089525"/>
              <a:gd name="connsiteX570" fmla="*/ 1503082 w 5851096"/>
              <a:gd name="connsiteY570" fmla="*/ 2256280 h 3089525"/>
              <a:gd name="connsiteX571" fmla="*/ 1502560 w 5851096"/>
              <a:gd name="connsiteY571" fmla="*/ 2256246 h 3089525"/>
              <a:gd name="connsiteX572" fmla="*/ 1502533 w 5851096"/>
              <a:gd name="connsiteY572" fmla="*/ 2256755 h 3089525"/>
              <a:gd name="connsiteX573" fmla="*/ 1484625 w 5851096"/>
              <a:gd name="connsiteY573" fmla="*/ 2255084 h 3089525"/>
              <a:gd name="connsiteX574" fmla="*/ 1384798 w 5851096"/>
              <a:gd name="connsiteY574" fmla="*/ 2245767 h 3089525"/>
              <a:gd name="connsiteX575" fmla="*/ 1367833 w 5851096"/>
              <a:gd name="connsiteY575" fmla="*/ 2244184 h 3089525"/>
              <a:gd name="connsiteX576" fmla="*/ 1367712 w 5851096"/>
              <a:gd name="connsiteY576" fmla="*/ 2243004 h 3089525"/>
              <a:gd name="connsiteX577" fmla="*/ 645718 w 5851096"/>
              <a:gd name="connsiteY577" fmla="*/ 1530527 h 3089525"/>
              <a:gd name="connsiteX578" fmla="*/ 645190 w 5851096"/>
              <a:gd name="connsiteY578" fmla="*/ 1530463 h 3089525"/>
              <a:gd name="connsiteX579" fmla="*/ 644626 w 5851096"/>
              <a:gd name="connsiteY579" fmla="*/ 1523599 h 3089525"/>
              <a:gd name="connsiteX580" fmla="*/ 636815 w 5851096"/>
              <a:gd name="connsiteY580" fmla="*/ 1428529 h 3089525"/>
              <a:gd name="connsiteX581" fmla="*/ 635382 w 5851096"/>
              <a:gd name="connsiteY581" fmla="*/ 1411078 h 3089525"/>
              <a:gd name="connsiteX582" fmla="*/ 0 w 5851096"/>
              <a:gd name="connsiteY582" fmla="*/ 120584 h 3089525"/>
              <a:gd name="connsiteX583" fmla="*/ 0 w 5851096"/>
              <a:gd name="connsiteY583" fmla="*/ 0 h 3089525"/>
              <a:gd name="connsiteX584" fmla="*/ 95071 w 5851096"/>
              <a:gd name="connsiteY584" fmla="*/ 0 h 3089525"/>
              <a:gd name="connsiteX585" fmla="*/ 23697 w 5851096"/>
              <a:gd name="connsiteY585" fmla="*/ 79433 h 3089525"/>
              <a:gd name="connsiteX586" fmla="*/ 0 w 5851096"/>
              <a:gd name="connsiteY586" fmla="*/ 459154 h 3089525"/>
              <a:gd name="connsiteX587" fmla="*/ 0 w 5851096"/>
              <a:gd name="connsiteY587" fmla="*/ 322913 h 3089525"/>
              <a:gd name="connsiteX588" fmla="*/ 85961 w 5851096"/>
              <a:gd name="connsiteY588" fmla="*/ 286715 h 3089525"/>
              <a:gd name="connsiteX589" fmla="*/ 364172 w 5851096"/>
              <a:gd name="connsiteY589" fmla="*/ 45955 h 3089525"/>
              <a:gd name="connsiteX590" fmla="*/ 387426 w 5851096"/>
              <a:gd name="connsiteY590" fmla="*/ 0 h 3089525"/>
              <a:gd name="connsiteX591" fmla="*/ 542918 w 5851096"/>
              <a:gd name="connsiteY591" fmla="*/ 0 h 3089525"/>
              <a:gd name="connsiteX592" fmla="*/ 488688 w 5851096"/>
              <a:gd name="connsiteY592" fmla="*/ 99096 h 3089525"/>
              <a:gd name="connsiteX593" fmla="*/ 13938 w 5851096"/>
              <a:gd name="connsiteY593" fmla="*/ 455878 h 3089525"/>
              <a:gd name="connsiteX594" fmla="*/ 0 w 5851096"/>
              <a:gd name="connsiteY594" fmla="*/ 1108862 h 3089525"/>
              <a:gd name="connsiteX595" fmla="*/ 0 w 5851096"/>
              <a:gd name="connsiteY595" fmla="*/ 893255 h 3089525"/>
              <a:gd name="connsiteX596" fmla="*/ 33376 w 5851096"/>
              <a:gd name="connsiteY596" fmla="*/ 945052 h 3089525"/>
              <a:gd name="connsiteX597" fmla="*/ 473320 w 5851096"/>
              <a:gd name="connsiteY597" fmla="*/ 1223782 h 3089525"/>
              <a:gd name="connsiteX598" fmla="*/ 9746 w 5851096"/>
              <a:gd name="connsiteY598" fmla="*/ 689563 h 3089525"/>
              <a:gd name="connsiteX599" fmla="*/ 0 w 5851096"/>
              <a:gd name="connsiteY599" fmla="*/ 686740 h 3089525"/>
              <a:gd name="connsiteX600" fmla="*/ 0 w 5851096"/>
              <a:gd name="connsiteY600" fmla="*/ 549764 h 3089525"/>
              <a:gd name="connsiteX601" fmla="*/ 27617 w 5851096"/>
              <a:gd name="connsiteY601" fmla="*/ 556541 h 3089525"/>
              <a:gd name="connsiteX602" fmla="*/ 612962 w 5851096"/>
              <a:gd name="connsiteY602" fmla="*/ 1241127 h 3089525"/>
              <a:gd name="connsiteX603" fmla="*/ 613492 w 5851096"/>
              <a:gd name="connsiteY603" fmla="*/ 1241192 h 3089525"/>
              <a:gd name="connsiteX604" fmla="*/ 614057 w 5851096"/>
              <a:gd name="connsiteY604" fmla="*/ 1248124 h 3089525"/>
              <a:gd name="connsiteX605" fmla="*/ 621865 w 5851096"/>
              <a:gd name="connsiteY605" fmla="*/ 1343926 h 3089525"/>
              <a:gd name="connsiteX606" fmla="*/ 623299 w 5851096"/>
              <a:gd name="connsiteY606" fmla="*/ 1361522 h 3089525"/>
              <a:gd name="connsiteX607" fmla="*/ 622679 w 5851096"/>
              <a:gd name="connsiteY607" fmla="*/ 1373376 h 3089525"/>
              <a:gd name="connsiteX608" fmla="*/ 622157 w 5851096"/>
              <a:gd name="connsiteY608" fmla="*/ 1373341 h 3089525"/>
              <a:gd name="connsiteX609" fmla="*/ 622129 w 5851096"/>
              <a:gd name="connsiteY609" fmla="*/ 1373854 h 3089525"/>
              <a:gd name="connsiteX610" fmla="*/ 604221 w 5851096"/>
              <a:gd name="connsiteY610" fmla="*/ 1372169 h 3089525"/>
              <a:gd name="connsiteX611" fmla="*/ 504394 w 5851096"/>
              <a:gd name="connsiteY611" fmla="*/ 1362780 h 3089525"/>
              <a:gd name="connsiteX612" fmla="*/ 487429 w 5851096"/>
              <a:gd name="connsiteY612" fmla="*/ 1361184 h 3089525"/>
              <a:gd name="connsiteX613" fmla="*/ 487308 w 5851096"/>
              <a:gd name="connsiteY613" fmla="*/ 1359994 h 3089525"/>
              <a:gd name="connsiteX614" fmla="*/ 5260 w 5851096"/>
              <a:gd name="connsiteY614" fmla="*/ 1114967 h 3089525"/>
              <a:gd name="connsiteX615" fmla="*/ 0 w 5851096"/>
              <a:gd name="connsiteY615" fmla="*/ 2216459 h 3089525"/>
              <a:gd name="connsiteX616" fmla="*/ 0 w 5851096"/>
              <a:gd name="connsiteY616" fmla="*/ 2080559 h 3089525"/>
              <a:gd name="connsiteX617" fmla="*/ 9744 w 5851096"/>
              <a:gd name="connsiteY617" fmla="*/ 2077760 h 3089525"/>
              <a:gd name="connsiteX618" fmla="*/ 473318 w 5851096"/>
              <a:gd name="connsiteY618" fmla="*/ 1547735 h 3089525"/>
              <a:gd name="connsiteX619" fmla="*/ 33374 w 5851096"/>
              <a:gd name="connsiteY619" fmla="*/ 1824276 h 3089525"/>
              <a:gd name="connsiteX620" fmla="*/ 0 w 5851096"/>
              <a:gd name="connsiteY620" fmla="*/ 1875663 h 3089525"/>
              <a:gd name="connsiteX621" fmla="*/ 0 w 5851096"/>
              <a:gd name="connsiteY621" fmla="*/ 1661750 h 3089525"/>
              <a:gd name="connsiteX622" fmla="*/ 5257 w 5851096"/>
              <a:gd name="connsiteY622" fmla="*/ 1655695 h 3089525"/>
              <a:gd name="connsiteX623" fmla="*/ 487305 w 5851096"/>
              <a:gd name="connsiteY623" fmla="*/ 1412593 h 3089525"/>
              <a:gd name="connsiteX624" fmla="*/ 487427 w 5851096"/>
              <a:gd name="connsiteY624" fmla="*/ 1411413 h 3089525"/>
              <a:gd name="connsiteX625" fmla="*/ 504388 w 5851096"/>
              <a:gd name="connsiteY625" fmla="*/ 1409831 h 3089525"/>
              <a:gd name="connsiteX626" fmla="*/ 604251 w 5851096"/>
              <a:gd name="connsiteY626" fmla="*/ 1400511 h 3089525"/>
              <a:gd name="connsiteX627" fmla="*/ 622127 w 5851096"/>
              <a:gd name="connsiteY627" fmla="*/ 1398843 h 3089525"/>
              <a:gd name="connsiteX628" fmla="*/ 622154 w 5851096"/>
              <a:gd name="connsiteY628" fmla="*/ 1399351 h 3089525"/>
              <a:gd name="connsiteX629" fmla="*/ 622675 w 5851096"/>
              <a:gd name="connsiteY629" fmla="*/ 1399317 h 3089525"/>
              <a:gd name="connsiteX630" fmla="*/ 623297 w 5851096"/>
              <a:gd name="connsiteY630" fmla="*/ 1411078 h 3089525"/>
              <a:gd name="connsiteX631" fmla="*/ 621863 w 5851096"/>
              <a:gd name="connsiteY631" fmla="*/ 1428529 h 3089525"/>
              <a:gd name="connsiteX632" fmla="*/ 614051 w 5851096"/>
              <a:gd name="connsiteY632" fmla="*/ 1523599 h 3089525"/>
              <a:gd name="connsiteX633" fmla="*/ 613488 w 5851096"/>
              <a:gd name="connsiteY633" fmla="*/ 1530463 h 3089525"/>
              <a:gd name="connsiteX634" fmla="*/ 612959 w 5851096"/>
              <a:gd name="connsiteY634" fmla="*/ 1530527 h 3089525"/>
              <a:gd name="connsiteX635" fmla="*/ 27613 w 5851096"/>
              <a:gd name="connsiteY635" fmla="*/ 2209736 h 3089525"/>
              <a:gd name="connsiteX636" fmla="*/ 0 w 5851096"/>
              <a:gd name="connsiteY636" fmla="*/ 2867081 h 3089525"/>
              <a:gd name="connsiteX637" fmla="*/ 0 w 5851096"/>
              <a:gd name="connsiteY637" fmla="*/ 2651475 h 3089525"/>
              <a:gd name="connsiteX638" fmla="*/ 33376 w 5851096"/>
              <a:gd name="connsiteY638" fmla="*/ 2703272 h 3089525"/>
              <a:gd name="connsiteX639" fmla="*/ 473320 w 5851096"/>
              <a:gd name="connsiteY639" fmla="*/ 2982001 h 3089525"/>
              <a:gd name="connsiteX640" fmla="*/ 9746 w 5851096"/>
              <a:gd name="connsiteY640" fmla="*/ 2447782 h 3089525"/>
              <a:gd name="connsiteX641" fmla="*/ 0 w 5851096"/>
              <a:gd name="connsiteY641" fmla="*/ 2444960 h 3089525"/>
              <a:gd name="connsiteX642" fmla="*/ 0 w 5851096"/>
              <a:gd name="connsiteY642" fmla="*/ 2307984 h 3089525"/>
              <a:gd name="connsiteX643" fmla="*/ 27617 w 5851096"/>
              <a:gd name="connsiteY643" fmla="*/ 2314760 h 3089525"/>
              <a:gd name="connsiteX644" fmla="*/ 612962 w 5851096"/>
              <a:gd name="connsiteY644" fmla="*/ 2999346 h 3089525"/>
              <a:gd name="connsiteX645" fmla="*/ 613492 w 5851096"/>
              <a:gd name="connsiteY645" fmla="*/ 2999411 h 3089525"/>
              <a:gd name="connsiteX646" fmla="*/ 614056 w 5851096"/>
              <a:gd name="connsiteY646" fmla="*/ 3006343 h 3089525"/>
              <a:gd name="connsiteX647" fmla="*/ 620836 w 5851096"/>
              <a:gd name="connsiteY647" fmla="*/ 3089525 h 3089525"/>
              <a:gd name="connsiteX648" fmla="*/ 370396 w 5851096"/>
              <a:gd name="connsiteY648" fmla="*/ 3089525 h 3089525"/>
              <a:gd name="connsiteX649" fmla="*/ 350661 w 5851096"/>
              <a:gd name="connsiteY649" fmla="*/ 3084682 h 3089525"/>
              <a:gd name="connsiteX650" fmla="*/ 5260 w 5851096"/>
              <a:gd name="connsiteY650" fmla="*/ 2873187 h 308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Lst>
            <a:rect l="l" t="t" r="r" b="b"/>
            <a:pathLst>
              <a:path w="5851096" h="3089525">
                <a:moveTo>
                  <a:pt x="5215514" y="659222"/>
                </a:moveTo>
                <a:cubicBezTo>
                  <a:pt x="5271247" y="939930"/>
                  <a:pt x="5495997" y="1162499"/>
                  <a:pt x="5783878" y="1223782"/>
                </a:cubicBezTo>
                <a:cubicBezTo>
                  <a:pt x="5728146" y="943074"/>
                  <a:pt x="5503395" y="720505"/>
                  <a:pt x="5215514" y="659222"/>
                </a:cubicBezTo>
                <a:close/>
                <a:moveTo>
                  <a:pt x="5215514" y="2417442"/>
                </a:moveTo>
                <a:cubicBezTo>
                  <a:pt x="5271247" y="2698150"/>
                  <a:pt x="5495997" y="2920718"/>
                  <a:pt x="5783878" y="2982001"/>
                </a:cubicBezTo>
                <a:cubicBezTo>
                  <a:pt x="5728146" y="2701294"/>
                  <a:pt x="5503395" y="2478725"/>
                  <a:pt x="5215514" y="2417442"/>
                </a:cubicBezTo>
                <a:close/>
                <a:moveTo>
                  <a:pt x="5215512" y="2107862"/>
                </a:moveTo>
                <a:cubicBezTo>
                  <a:pt x="5503392" y="2047060"/>
                  <a:pt x="5728143" y="1826239"/>
                  <a:pt x="5783876" y="1547735"/>
                </a:cubicBezTo>
                <a:cubicBezTo>
                  <a:pt x="5495995" y="1608537"/>
                  <a:pt x="5271244" y="1829358"/>
                  <a:pt x="5215512" y="2107862"/>
                </a:cubicBezTo>
                <a:close/>
                <a:moveTo>
                  <a:pt x="5065535" y="521483"/>
                </a:moveTo>
                <a:lnTo>
                  <a:pt x="5066157" y="509629"/>
                </a:lnTo>
                <a:lnTo>
                  <a:pt x="5066678" y="509663"/>
                </a:lnTo>
                <a:lnTo>
                  <a:pt x="5066705" y="509151"/>
                </a:lnTo>
                <a:lnTo>
                  <a:pt x="5084580" y="510833"/>
                </a:lnTo>
                <a:cubicBezTo>
                  <a:pt x="5118460" y="511379"/>
                  <a:pt x="5151823" y="514468"/>
                  <a:pt x="5184444" y="520226"/>
                </a:cubicBezTo>
                <a:cubicBezTo>
                  <a:pt x="5190277" y="519792"/>
                  <a:pt x="5195851" y="520774"/>
                  <a:pt x="5201405" y="521820"/>
                </a:cubicBezTo>
                <a:lnTo>
                  <a:pt x="5201527" y="523010"/>
                </a:lnTo>
                <a:cubicBezTo>
                  <a:pt x="5483077" y="569171"/>
                  <a:pt x="5718838" y="744362"/>
                  <a:pt x="5841311" y="983324"/>
                </a:cubicBezTo>
                <a:lnTo>
                  <a:pt x="5851096" y="1006985"/>
                </a:lnTo>
                <a:lnTo>
                  <a:pt x="5851096" y="1366179"/>
                </a:lnTo>
                <a:lnTo>
                  <a:pt x="5814952" y="1362779"/>
                </a:lnTo>
                <a:cubicBezTo>
                  <a:pt x="5809118" y="1363214"/>
                  <a:pt x="5803543" y="1362231"/>
                  <a:pt x="5797987" y="1361184"/>
                </a:cubicBezTo>
                <a:lnTo>
                  <a:pt x="5797866" y="1359994"/>
                </a:lnTo>
                <a:cubicBezTo>
                  <a:pt x="5422466" y="1298446"/>
                  <a:pt x="5128467" y="1007510"/>
                  <a:pt x="5075873" y="641878"/>
                </a:cubicBezTo>
                <a:cubicBezTo>
                  <a:pt x="5075697" y="641823"/>
                  <a:pt x="5075522" y="641817"/>
                  <a:pt x="5075344" y="641812"/>
                </a:cubicBezTo>
                <a:lnTo>
                  <a:pt x="5074781" y="634895"/>
                </a:lnTo>
                <a:cubicBezTo>
                  <a:pt x="5069489" y="603550"/>
                  <a:pt x="5066925" y="571542"/>
                  <a:pt x="5066970" y="539073"/>
                </a:cubicBezTo>
                <a:cubicBezTo>
                  <a:pt x="5065597" y="533241"/>
                  <a:pt x="5065535" y="527369"/>
                  <a:pt x="5065535" y="521483"/>
                </a:cubicBezTo>
                <a:close/>
                <a:moveTo>
                  <a:pt x="5065535" y="2279702"/>
                </a:moveTo>
                <a:lnTo>
                  <a:pt x="5066157" y="2267848"/>
                </a:lnTo>
                <a:lnTo>
                  <a:pt x="5066678" y="2267882"/>
                </a:lnTo>
                <a:lnTo>
                  <a:pt x="5066705" y="2267371"/>
                </a:lnTo>
                <a:lnTo>
                  <a:pt x="5084580" y="2269052"/>
                </a:lnTo>
                <a:cubicBezTo>
                  <a:pt x="5118460" y="2269598"/>
                  <a:pt x="5151823" y="2272687"/>
                  <a:pt x="5184444" y="2278445"/>
                </a:cubicBezTo>
                <a:cubicBezTo>
                  <a:pt x="5190277" y="2278011"/>
                  <a:pt x="5195851" y="2278993"/>
                  <a:pt x="5201405" y="2280040"/>
                </a:cubicBezTo>
                <a:lnTo>
                  <a:pt x="5201527" y="2281230"/>
                </a:lnTo>
                <a:cubicBezTo>
                  <a:pt x="5483077" y="2327390"/>
                  <a:pt x="5718838" y="2502582"/>
                  <a:pt x="5841311" y="2741544"/>
                </a:cubicBezTo>
                <a:lnTo>
                  <a:pt x="5851096" y="2765204"/>
                </a:lnTo>
                <a:lnTo>
                  <a:pt x="5851096" y="3089525"/>
                </a:lnTo>
                <a:lnTo>
                  <a:pt x="5680952" y="3089525"/>
                </a:lnTo>
                <a:lnTo>
                  <a:pt x="5661219" y="3084683"/>
                </a:lnTo>
                <a:cubicBezTo>
                  <a:pt x="5352738" y="2982764"/>
                  <a:pt x="5121893" y="2720025"/>
                  <a:pt x="5075873" y="2400097"/>
                </a:cubicBezTo>
                <a:cubicBezTo>
                  <a:pt x="5075697" y="2400042"/>
                  <a:pt x="5075522" y="2400037"/>
                  <a:pt x="5075344" y="2400032"/>
                </a:cubicBezTo>
                <a:lnTo>
                  <a:pt x="5074781" y="2393114"/>
                </a:lnTo>
                <a:cubicBezTo>
                  <a:pt x="5069489" y="2361770"/>
                  <a:pt x="5066925" y="2329761"/>
                  <a:pt x="5066970" y="2297292"/>
                </a:cubicBezTo>
                <a:cubicBezTo>
                  <a:pt x="5065597" y="2291461"/>
                  <a:pt x="5065535" y="2285589"/>
                  <a:pt x="5065535" y="2279702"/>
                </a:cubicBezTo>
                <a:close/>
                <a:moveTo>
                  <a:pt x="5065533" y="486299"/>
                </a:moveTo>
                <a:cubicBezTo>
                  <a:pt x="5065533" y="480458"/>
                  <a:pt x="5065595" y="474631"/>
                  <a:pt x="5066968" y="468842"/>
                </a:cubicBezTo>
                <a:cubicBezTo>
                  <a:pt x="5066923" y="436636"/>
                  <a:pt x="5069486" y="404884"/>
                  <a:pt x="5074776" y="373792"/>
                </a:cubicBezTo>
                <a:lnTo>
                  <a:pt x="5075341" y="366915"/>
                </a:lnTo>
                <a:cubicBezTo>
                  <a:pt x="5075518" y="366910"/>
                  <a:pt x="5075694" y="366905"/>
                  <a:pt x="5075869" y="366850"/>
                </a:cubicBezTo>
                <a:cubicBezTo>
                  <a:pt x="5089628" y="271960"/>
                  <a:pt x="5119903" y="182140"/>
                  <a:pt x="5163966" y="100280"/>
                </a:cubicBezTo>
                <a:lnTo>
                  <a:pt x="5229488" y="0"/>
                </a:lnTo>
                <a:lnTo>
                  <a:pt x="5405629" y="0"/>
                </a:lnTo>
                <a:lnTo>
                  <a:pt x="5334254" y="79433"/>
                </a:lnTo>
                <a:cubicBezTo>
                  <a:pt x="5276439" y="159050"/>
                  <a:pt x="5235311" y="250706"/>
                  <a:pt x="5215512" y="349642"/>
                </a:cubicBezTo>
                <a:cubicBezTo>
                  <a:pt x="5406992" y="309201"/>
                  <a:pt x="5570544" y="197965"/>
                  <a:pt x="5674730" y="45955"/>
                </a:cubicBezTo>
                <a:lnTo>
                  <a:pt x="5697983" y="0"/>
                </a:lnTo>
                <a:lnTo>
                  <a:pt x="5851096" y="0"/>
                </a:lnTo>
                <a:lnTo>
                  <a:pt x="5851096" y="4349"/>
                </a:lnTo>
                <a:lnTo>
                  <a:pt x="5799246" y="99096"/>
                </a:lnTo>
                <a:cubicBezTo>
                  <a:pt x="5669765" y="299632"/>
                  <a:pt x="5454064" y="443705"/>
                  <a:pt x="5201524" y="484784"/>
                </a:cubicBezTo>
                <a:lnTo>
                  <a:pt x="5201403" y="485964"/>
                </a:lnTo>
                <a:cubicBezTo>
                  <a:pt x="5195847" y="487004"/>
                  <a:pt x="5190272" y="487979"/>
                  <a:pt x="5184438" y="487548"/>
                </a:cubicBezTo>
                <a:cubicBezTo>
                  <a:pt x="5151829" y="493257"/>
                  <a:pt x="5118478" y="496322"/>
                  <a:pt x="5084610" y="496864"/>
                </a:cubicBezTo>
                <a:lnTo>
                  <a:pt x="5066703" y="498535"/>
                </a:lnTo>
                <a:lnTo>
                  <a:pt x="5066676" y="498027"/>
                </a:lnTo>
                <a:lnTo>
                  <a:pt x="5066154" y="498061"/>
                </a:lnTo>
                <a:cubicBezTo>
                  <a:pt x="5065562" y="494151"/>
                  <a:pt x="5065533" y="490228"/>
                  <a:pt x="5065533" y="486299"/>
                </a:cubicBezTo>
                <a:close/>
                <a:moveTo>
                  <a:pt x="5065533" y="2244520"/>
                </a:moveTo>
                <a:cubicBezTo>
                  <a:pt x="5065533" y="2238678"/>
                  <a:pt x="5065595" y="2232850"/>
                  <a:pt x="5066968" y="2227062"/>
                </a:cubicBezTo>
                <a:cubicBezTo>
                  <a:pt x="5066923" y="2194855"/>
                  <a:pt x="5069486" y="2163105"/>
                  <a:pt x="5074776" y="2132012"/>
                </a:cubicBezTo>
                <a:lnTo>
                  <a:pt x="5075341" y="2125135"/>
                </a:lnTo>
                <a:cubicBezTo>
                  <a:pt x="5075518" y="2125130"/>
                  <a:pt x="5075694" y="2125125"/>
                  <a:pt x="5075869" y="2125070"/>
                </a:cubicBezTo>
                <a:cubicBezTo>
                  <a:pt x="5128465" y="1762307"/>
                  <a:pt x="5422464" y="1473657"/>
                  <a:pt x="5797863" y="1412593"/>
                </a:cubicBezTo>
                <a:lnTo>
                  <a:pt x="5797985" y="1411413"/>
                </a:lnTo>
                <a:cubicBezTo>
                  <a:pt x="5803539" y="1410374"/>
                  <a:pt x="5809112" y="1409399"/>
                  <a:pt x="5814946" y="1409830"/>
                </a:cubicBezTo>
                <a:lnTo>
                  <a:pt x="5851096" y="1406457"/>
                </a:lnTo>
                <a:lnTo>
                  <a:pt x="5851096" y="1762823"/>
                </a:lnTo>
                <a:lnTo>
                  <a:pt x="5841309" y="1786304"/>
                </a:lnTo>
                <a:cubicBezTo>
                  <a:pt x="5718836" y="2023390"/>
                  <a:pt x="5483074" y="2197206"/>
                  <a:pt x="5201524" y="2243004"/>
                </a:cubicBezTo>
                <a:lnTo>
                  <a:pt x="5201403" y="2244184"/>
                </a:lnTo>
                <a:cubicBezTo>
                  <a:pt x="5195847" y="2245223"/>
                  <a:pt x="5190272" y="2246198"/>
                  <a:pt x="5184438" y="2245767"/>
                </a:cubicBezTo>
                <a:cubicBezTo>
                  <a:pt x="5151829" y="2251477"/>
                  <a:pt x="5118478" y="2254542"/>
                  <a:pt x="5084610" y="2255084"/>
                </a:cubicBezTo>
                <a:lnTo>
                  <a:pt x="5066703" y="2256755"/>
                </a:lnTo>
                <a:lnTo>
                  <a:pt x="5066676" y="2256246"/>
                </a:lnTo>
                <a:lnTo>
                  <a:pt x="5066154" y="2256280"/>
                </a:lnTo>
                <a:cubicBezTo>
                  <a:pt x="5065562" y="2252372"/>
                  <a:pt x="5065533" y="2248449"/>
                  <a:pt x="5065533" y="2244520"/>
                </a:cubicBezTo>
                <a:close/>
                <a:moveTo>
                  <a:pt x="4325732" y="1223782"/>
                </a:moveTo>
                <a:cubicBezTo>
                  <a:pt x="4613612" y="1162499"/>
                  <a:pt x="4838363" y="939930"/>
                  <a:pt x="4894096" y="659222"/>
                </a:cubicBezTo>
                <a:cubicBezTo>
                  <a:pt x="4606215" y="720505"/>
                  <a:pt x="4381464" y="943074"/>
                  <a:pt x="4325732" y="1223782"/>
                </a:cubicBezTo>
                <a:close/>
                <a:moveTo>
                  <a:pt x="4325732" y="1547735"/>
                </a:moveTo>
                <a:cubicBezTo>
                  <a:pt x="4381465" y="1826239"/>
                  <a:pt x="4606215" y="2047060"/>
                  <a:pt x="4894096" y="2107862"/>
                </a:cubicBezTo>
                <a:cubicBezTo>
                  <a:pt x="4838364" y="1829358"/>
                  <a:pt x="4613612" y="1608537"/>
                  <a:pt x="4325732" y="1547735"/>
                </a:cubicBezTo>
                <a:close/>
                <a:moveTo>
                  <a:pt x="4325732" y="2982001"/>
                </a:moveTo>
                <a:cubicBezTo>
                  <a:pt x="4613612" y="2920718"/>
                  <a:pt x="4838363" y="2698150"/>
                  <a:pt x="4894096" y="2417442"/>
                </a:cubicBezTo>
                <a:cubicBezTo>
                  <a:pt x="4606215" y="2478725"/>
                  <a:pt x="4381464" y="2701294"/>
                  <a:pt x="4325732" y="2982001"/>
                </a:cubicBezTo>
                <a:close/>
                <a:moveTo>
                  <a:pt x="4256134" y="0"/>
                </a:moveTo>
                <a:lnTo>
                  <a:pt x="4411625" y="0"/>
                </a:lnTo>
                <a:lnTo>
                  <a:pt x="4434878" y="45955"/>
                </a:lnTo>
                <a:cubicBezTo>
                  <a:pt x="4539065" y="197965"/>
                  <a:pt x="4702616" y="309201"/>
                  <a:pt x="4894096" y="349642"/>
                </a:cubicBezTo>
                <a:cubicBezTo>
                  <a:pt x="4874298" y="250706"/>
                  <a:pt x="4833170" y="159050"/>
                  <a:pt x="4775353" y="79433"/>
                </a:cubicBezTo>
                <a:lnTo>
                  <a:pt x="4703980" y="0"/>
                </a:lnTo>
                <a:lnTo>
                  <a:pt x="4880119" y="0"/>
                </a:lnTo>
                <a:lnTo>
                  <a:pt x="4945641" y="100280"/>
                </a:lnTo>
                <a:cubicBezTo>
                  <a:pt x="4989705" y="182140"/>
                  <a:pt x="5019980" y="271960"/>
                  <a:pt x="5033738" y="366850"/>
                </a:cubicBezTo>
                <a:cubicBezTo>
                  <a:pt x="5033914" y="366905"/>
                  <a:pt x="5034090" y="366910"/>
                  <a:pt x="5034267" y="366915"/>
                </a:cubicBezTo>
                <a:lnTo>
                  <a:pt x="5034832" y="373792"/>
                </a:lnTo>
                <a:cubicBezTo>
                  <a:pt x="5040122" y="404884"/>
                  <a:pt x="5042685" y="436636"/>
                  <a:pt x="5042640" y="468842"/>
                </a:cubicBezTo>
                <a:cubicBezTo>
                  <a:pt x="5044013" y="474631"/>
                  <a:pt x="5044074" y="480458"/>
                  <a:pt x="5044074" y="486299"/>
                </a:cubicBezTo>
                <a:cubicBezTo>
                  <a:pt x="5044074" y="490228"/>
                  <a:pt x="5044046" y="494151"/>
                  <a:pt x="5043454" y="498061"/>
                </a:cubicBezTo>
                <a:lnTo>
                  <a:pt x="5042932" y="498027"/>
                </a:lnTo>
                <a:lnTo>
                  <a:pt x="5042905" y="498535"/>
                </a:lnTo>
                <a:lnTo>
                  <a:pt x="5024997" y="496864"/>
                </a:lnTo>
                <a:cubicBezTo>
                  <a:pt x="4991129" y="496322"/>
                  <a:pt x="4957779" y="493257"/>
                  <a:pt x="4925170" y="487548"/>
                </a:cubicBezTo>
                <a:cubicBezTo>
                  <a:pt x="4919336" y="487979"/>
                  <a:pt x="4913761" y="487004"/>
                  <a:pt x="4908205" y="485964"/>
                </a:cubicBezTo>
                <a:lnTo>
                  <a:pt x="4908084" y="484784"/>
                </a:lnTo>
                <a:cubicBezTo>
                  <a:pt x="4655545" y="443705"/>
                  <a:pt x="4439844" y="299632"/>
                  <a:pt x="4310363" y="99096"/>
                </a:cubicBezTo>
                <a:close/>
                <a:moveTo>
                  <a:pt x="4178216" y="3089525"/>
                </a:moveTo>
                <a:lnTo>
                  <a:pt x="4184996" y="3006343"/>
                </a:lnTo>
                <a:lnTo>
                  <a:pt x="4185561" y="2999411"/>
                </a:lnTo>
                <a:cubicBezTo>
                  <a:pt x="4185737" y="2999406"/>
                  <a:pt x="4185914" y="2999401"/>
                  <a:pt x="4186090" y="2999346"/>
                </a:cubicBezTo>
                <a:cubicBezTo>
                  <a:pt x="4238685" y="2633713"/>
                  <a:pt x="4532684" y="2342777"/>
                  <a:pt x="4908083" y="2281230"/>
                </a:cubicBezTo>
                <a:lnTo>
                  <a:pt x="4908205" y="2280040"/>
                </a:lnTo>
                <a:cubicBezTo>
                  <a:pt x="4913759" y="2278993"/>
                  <a:pt x="4919332" y="2278011"/>
                  <a:pt x="4925166" y="2278445"/>
                </a:cubicBezTo>
                <a:cubicBezTo>
                  <a:pt x="4957787" y="2272687"/>
                  <a:pt x="4991150" y="2269598"/>
                  <a:pt x="5025030" y="2269052"/>
                </a:cubicBezTo>
                <a:lnTo>
                  <a:pt x="5042905" y="2267371"/>
                </a:lnTo>
                <a:lnTo>
                  <a:pt x="5042932" y="2267882"/>
                </a:lnTo>
                <a:lnTo>
                  <a:pt x="5043453" y="2267848"/>
                </a:lnTo>
                <a:lnTo>
                  <a:pt x="5044074" y="2279702"/>
                </a:lnTo>
                <a:cubicBezTo>
                  <a:pt x="5044074" y="2285589"/>
                  <a:pt x="5044013" y="2291461"/>
                  <a:pt x="5042640" y="2297292"/>
                </a:cubicBezTo>
                <a:cubicBezTo>
                  <a:pt x="5042685" y="2329761"/>
                  <a:pt x="5040121" y="2361770"/>
                  <a:pt x="5034829" y="2393114"/>
                </a:cubicBezTo>
                <a:lnTo>
                  <a:pt x="5034266" y="2400032"/>
                </a:lnTo>
                <a:cubicBezTo>
                  <a:pt x="5034088" y="2400037"/>
                  <a:pt x="5033912" y="2400042"/>
                  <a:pt x="5033737" y="2400097"/>
                </a:cubicBezTo>
                <a:cubicBezTo>
                  <a:pt x="4987717" y="2720025"/>
                  <a:pt x="4756872" y="2982764"/>
                  <a:pt x="4448391" y="3084683"/>
                </a:cubicBezTo>
                <a:lnTo>
                  <a:pt x="4428658" y="3089525"/>
                </a:lnTo>
                <a:close/>
                <a:moveTo>
                  <a:pt x="4175753" y="1361522"/>
                </a:moveTo>
                <a:cubicBezTo>
                  <a:pt x="4175753" y="1355634"/>
                  <a:pt x="4175815" y="1349760"/>
                  <a:pt x="4177187" y="1343926"/>
                </a:cubicBezTo>
                <a:cubicBezTo>
                  <a:pt x="4177144" y="1311465"/>
                  <a:pt x="4179705" y="1279462"/>
                  <a:pt x="4184996" y="1248124"/>
                </a:cubicBezTo>
                <a:lnTo>
                  <a:pt x="4185561" y="1241192"/>
                </a:lnTo>
                <a:cubicBezTo>
                  <a:pt x="4185737" y="1241187"/>
                  <a:pt x="4185914" y="1241182"/>
                  <a:pt x="4186090" y="1241127"/>
                </a:cubicBezTo>
                <a:cubicBezTo>
                  <a:pt x="4238685" y="875493"/>
                  <a:pt x="4532684" y="584557"/>
                  <a:pt x="4908083" y="523010"/>
                </a:cubicBezTo>
                <a:lnTo>
                  <a:pt x="4908205" y="521820"/>
                </a:lnTo>
                <a:cubicBezTo>
                  <a:pt x="4913759" y="520774"/>
                  <a:pt x="4919332" y="519792"/>
                  <a:pt x="4925166" y="520226"/>
                </a:cubicBezTo>
                <a:cubicBezTo>
                  <a:pt x="4957787" y="514468"/>
                  <a:pt x="4991150" y="511379"/>
                  <a:pt x="5025030" y="510833"/>
                </a:cubicBezTo>
                <a:lnTo>
                  <a:pt x="5042905" y="509151"/>
                </a:lnTo>
                <a:lnTo>
                  <a:pt x="5042932" y="509663"/>
                </a:lnTo>
                <a:lnTo>
                  <a:pt x="5043453" y="509629"/>
                </a:lnTo>
                <a:lnTo>
                  <a:pt x="5044074" y="521483"/>
                </a:lnTo>
                <a:cubicBezTo>
                  <a:pt x="5044074" y="527369"/>
                  <a:pt x="5044013" y="533241"/>
                  <a:pt x="5042640" y="539073"/>
                </a:cubicBezTo>
                <a:cubicBezTo>
                  <a:pt x="5042685" y="571542"/>
                  <a:pt x="5040121" y="603550"/>
                  <a:pt x="5034829" y="634895"/>
                </a:cubicBezTo>
                <a:lnTo>
                  <a:pt x="5034266" y="641812"/>
                </a:lnTo>
                <a:cubicBezTo>
                  <a:pt x="5034088" y="641817"/>
                  <a:pt x="5033912" y="641823"/>
                  <a:pt x="5033737" y="641878"/>
                </a:cubicBezTo>
                <a:cubicBezTo>
                  <a:pt x="4981143" y="1007510"/>
                  <a:pt x="4687144" y="1298446"/>
                  <a:pt x="4311744" y="1359994"/>
                </a:cubicBezTo>
                <a:lnTo>
                  <a:pt x="4311623" y="1361184"/>
                </a:lnTo>
                <a:cubicBezTo>
                  <a:pt x="4306067" y="1362231"/>
                  <a:pt x="4300492" y="1363214"/>
                  <a:pt x="4294658" y="1362780"/>
                </a:cubicBezTo>
                <a:cubicBezTo>
                  <a:pt x="4262048" y="1368535"/>
                  <a:pt x="4228698" y="1371623"/>
                  <a:pt x="4194831" y="1372169"/>
                </a:cubicBezTo>
                <a:lnTo>
                  <a:pt x="4176923" y="1373854"/>
                </a:lnTo>
                <a:lnTo>
                  <a:pt x="4176896" y="1373341"/>
                </a:lnTo>
                <a:lnTo>
                  <a:pt x="4176374" y="1373376"/>
                </a:lnTo>
                <a:cubicBezTo>
                  <a:pt x="4175781" y="1369436"/>
                  <a:pt x="4175753" y="1365482"/>
                  <a:pt x="4175753" y="1361522"/>
                </a:cubicBezTo>
                <a:close/>
                <a:moveTo>
                  <a:pt x="4175753" y="1411078"/>
                </a:moveTo>
                <a:lnTo>
                  <a:pt x="4176375" y="1399317"/>
                </a:lnTo>
                <a:lnTo>
                  <a:pt x="4176896" y="1399351"/>
                </a:lnTo>
                <a:lnTo>
                  <a:pt x="4176923" y="1398843"/>
                </a:lnTo>
                <a:lnTo>
                  <a:pt x="4194799" y="1400511"/>
                </a:lnTo>
                <a:cubicBezTo>
                  <a:pt x="4228677" y="1401053"/>
                  <a:pt x="4262041" y="1404118"/>
                  <a:pt x="4294662" y="1409831"/>
                </a:cubicBezTo>
                <a:cubicBezTo>
                  <a:pt x="4300495" y="1409399"/>
                  <a:pt x="4306069" y="1410375"/>
                  <a:pt x="4311623" y="1411413"/>
                </a:cubicBezTo>
                <a:lnTo>
                  <a:pt x="4311745" y="1412593"/>
                </a:lnTo>
                <a:cubicBezTo>
                  <a:pt x="4687144" y="1473657"/>
                  <a:pt x="4981143" y="1762307"/>
                  <a:pt x="5033738" y="2125070"/>
                </a:cubicBezTo>
                <a:cubicBezTo>
                  <a:pt x="5033914" y="2125125"/>
                  <a:pt x="5034090" y="2125130"/>
                  <a:pt x="5034267" y="2125135"/>
                </a:cubicBezTo>
                <a:lnTo>
                  <a:pt x="5034832" y="2132012"/>
                </a:lnTo>
                <a:cubicBezTo>
                  <a:pt x="5040122" y="2163105"/>
                  <a:pt x="5042685" y="2194855"/>
                  <a:pt x="5042640" y="2227062"/>
                </a:cubicBezTo>
                <a:cubicBezTo>
                  <a:pt x="5044013" y="2232850"/>
                  <a:pt x="5044074" y="2238678"/>
                  <a:pt x="5044074" y="2244520"/>
                </a:cubicBezTo>
                <a:cubicBezTo>
                  <a:pt x="5044074" y="2248449"/>
                  <a:pt x="5044046" y="2252372"/>
                  <a:pt x="5043454" y="2256280"/>
                </a:cubicBezTo>
                <a:lnTo>
                  <a:pt x="5042932" y="2256246"/>
                </a:lnTo>
                <a:lnTo>
                  <a:pt x="5042905" y="2256755"/>
                </a:lnTo>
                <a:lnTo>
                  <a:pt x="5024997" y="2255084"/>
                </a:lnTo>
                <a:cubicBezTo>
                  <a:pt x="4991129" y="2254542"/>
                  <a:pt x="4957779" y="2251477"/>
                  <a:pt x="4925170" y="2245767"/>
                </a:cubicBezTo>
                <a:cubicBezTo>
                  <a:pt x="4919336" y="2246198"/>
                  <a:pt x="4913761" y="2245223"/>
                  <a:pt x="4908205" y="2244184"/>
                </a:cubicBezTo>
                <a:lnTo>
                  <a:pt x="4908084" y="2243004"/>
                </a:lnTo>
                <a:cubicBezTo>
                  <a:pt x="4532684" y="2181939"/>
                  <a:pt x="4238685" y="1893288"/>
                  <a:pt x="4186091" y="1530527"/>
                </a:cubicBezTo>
                <a:cubicBezTo>
                  <a:pt x="4185915" y="1530472"/>
                  <a:pt x="4185739" y="1530468"/>
                  <a:pt x="4185562" y="1530463"/>
                </a:cubicBezTo>
                <a:lnTo>
                  <a:pt x="4184999" y="1523599"/>
                </a:lnTo>
                <a:cubicBezTo>
                  <a:pt x="4179707" y="1492501"/>
                  <a:pt x="4177144" y="1460743"/>
                  <a:pt x="4177187" y="1428529"/>
                </a:cubicBezTo>
                <a:cubicBezTo>
                  <a:pt x="4175815" y="1422743"/>
                  <a:pt x="4175753" y="1416918"/>
                  <a:pt x="4175753" y="1411078"/>
                </a:cubicBezTo>
                <a:close/>
                <a:moveTo>
                  <a:pt x="3445328" y="659222"/>
                </a:moveTo>
                <a:cubicBezTo>
                  <a:pt x="3501061" y="939930"/>
                  <a:pt x="3725812" y="1162499"/>
                  <a:pt x="4013692" y="1223782"/>
                </a:cubicBezTo>
                <a:cubicBezTo>
                  <a:pt x="3957960" y="943074"/>
                  <a:pt x="3733209" y="720505"/>
                  <a:pt x="3445328" y="659222"/>
                </a:cubicBezTo>
                <a:close/>
                <a:moveTo>
                  <a:pt x="3445328" y="2417442"/>
                </a:moveTo>
                <a:cubicBezTo>
                  <a:pt x="3501061" y="2698150"/>
                  <a:pt x="3725812" y="2920718"/>
                  <a:pt x="4013692" y="2982001"/>
                </a:cubicBezTo>
                <a:cubicBezTo>
                  <a:pt x="3957960" y="2701294"/>
                  <a:pt x="3733209" y="2478725"/>
                  <a:pt x="3445328" y="2417442"/>
                </a:cubicBezTo>
                <a:close/>
                <a:moveTo>
                  <a:pt x="3445326" y="2107862"/>
                </a:moveTo>
                <a:cubicBezTo>
                  <a:pt x="3733207" y="2047060"/>
                  <a:pt x="3957957" y="1826239"/>
                  <a:pt x="4013690" y="1547735"/>
                </a:cubicBezTo>
                <a:cubicBezTo>
                  <a:pt x="3725809" y="1608537"/>
                  <a:pt x="3501058" y="1829358"/>
                  <a:pt x="3445326" y="2107862"/>
                </a:cubicBezTo>
                <a:close/>
                <a:moveTo>
                  <a:pt x="3295350" y="521483"/>
                </a:moveTo>
                <a:lnTo>
                  <a:pt x="3295971" y="509629"/>
                </a:lnTo>
                <a:lnTo>
                  <a:pt x="3296492" y="509663"/>
                </a:lnTo>
                <a:lnTo>
                  <a:pt x="3296519" y="509151"/>
                </a:lnTo>
                <a:lnTo>
                  <a:pt x="3314395" y="510833"/>
                </a:lnTo>
                <a:cubicBezTo>
                  <a:pt x="3348274" y="511379"/>
                  <a:pt x="3381637" y="514468"/>
                  <a:pt x="3414258" y="520226"/>
                </a:cubicBezTo>
                <a:cubicBezTo>
                  <a:pt x="3420092" y="519792"/>
                  <a:pt x="3425665" y="520774"/>
                  <a:pt x="3431219" y="521820"/>
                </a:cubicBezTo>
                <a:lnTo>
                  <a:pt x="3431341" y="523010"/>
                </a:lnTo>
                <a:cubicBezTo>
                  <a:pt x="3806740" y="584557"/>
                  <a:pt x="4100739" y="875493"/>
                  <a:pt x="4153335" y="1241127"/>
                </a:cubicBezTo>
                <a:cubicBezTo>
                  <a:pt x="4153510" y="1241182"/>
                  <a:pt x="4153688" y="1241187"/>
                  <a:pt x="4153863" y="1241192"/>
                </a:cubicBezTo>
                <a:lnTo>
                  <a:pt x="4154429" y="1248124"/>
                </a:lnTo>
                <a:cubicBezTo>
                  <a:pt x="4159718" y="1279462"/>
                  <a:pt x="4162281" y="1311465"/>
                  <a:pt x="4162237" y="1343926"/>
                </a:cubicBezTo>
                <a:cubicBezTo>
                  <a:pt x="4163610" y="1349760"/>
                  <a:pt x="4163671" y="1355634"/>
                  <a:pt x="4163671" y="1361522"/>
                </a:cubicBezTo>
                <a:cubicBezTo>
                  <a:pt x="4163671" y="1365482"/>
                  <a:pt x="4163642" y="1369436"/>
                  <a:pt x="4163050" y="1373376"/>
                </a:cubicBezTo>
                <a:lnTo>
                  <a:pt x="4162528" y="1373341"/>
                </a:lnTo>
                <a:lnTo>
                  <a:pt x="4162501" y="1373854"/>
                </a:lnTo>
                <a:lnTo>
                  <a:pt x="4144594" y="1372169"/>
                </a:lnTo>
                <a:cubicBezTo>
                  <a:pt x="4110727" y="1371623"/>
                  <a:pt x="4077375" y="1368535"/>
                  <a:pt x="4044766" y="1362780"/>
                </a:cubicBezTo>
                <a:cubicBezTo>
                  <a:pt x="4038932" y="1363214"/>
                  <a:pt x="4033357" y="1362231"/>
                  <a:pt x="4027802" y="1361184"/>
                </a:cubicBezTo>
                <a:lnTo>
                  <a:pt x="4027681" y="1359994"/>
                </a:lnTo>
                <a:cubicBezTo>
                  <a:pt x="3652280" y="1298446"/>
                  <a:pt x="3358281" y="1007510"/>
                  <a:pt x="3305687" y="641878"/>
                </a:cubicBezTo>
                <a:cubicBezTo>
                  <a:pt x="3305511" y="641823"/>
                  <a:pt x="3305336" y="641818"/>
                  <a:pt x="3305158" y="641812"/>
                </a:cubicBezTo>
                <a:lnTo>
                  <a:pt x="3304595" y="634895"/>
                </a:lnTo>
                <a:cubicBezTo>
                  <a:pt x="3299303" y="603550"/>
                  <a:pt x="3296740" y="571542"/>
                  <a:pt x="3296784" y="539073"/>
                </a:cubicBezTo>
                <a:cubicBezTo>
                  <a:pt x="3295411" y="533241"/>
                  <a:pt x="3295350" y="527369"/>
                  <a:pt x="3295350" y="521483"/>
                </a:cubicBezTo>
                <a:close/>
                <a:moveTo>
                  <a:pt x="3295350" y="2279702"/>
                </a:moveTo>
                <a:lnTo>
                  <a:pt x="3295971" y="2267848"/>
                </a:lnTo>
                <a:lnTo>
                  <a:pt x="3296492" y="2267882"/>
                </a:lnTo>
                <a:lnTo>
                  <a:pt x="3296519" y="2267371"/>
                </a:lnTo>
                <a:lnTo>
                  <a:pt x="3314395" y="2269052"/>
                </a:lnTo>
                <a:cubicBezTo>
                  <a:pt x="3348274" y="2269598"/>
                  <a:pt x="3381637" y="2272687"/>
                  <a:pt x="3414258" y="2278445"/>
                </a:cubicBezTo>
                <a:cubicBezTo>
                  <a:pt x="3420092" y="2278011"/>
                  <a:pt x="3425665" y="2278993"/>
                  <a:pt x="3431219" y="2280040"/>
                </a:cubicBezTo>
                <a:lnTo>
                  <a:pt x="3431341" y="2281230"/>
                </a:lnTo>
                <a:cubicBezTo>
                  <a:pt x="3806740" y="2342777"/>
                  <a:pt x="4100739" y="2633713"/>
                  <a:pt x="4153335" y="2999346"/>
                </a:cubicBezTo>
                <a:cubicBezTo>
                  <a:pt x="4153510" y="2999401"/>
                  <a:pt x="4153688" y="2999406"/>
                  <a:pt x="4153863" y="2999411"/>
                </a:cubicBezTo>
                <a:lnTo>
                  <a:pt x="4154429" y="3006343"/>
                </a:lnTo>
                <a:lnTo>
                  <a:pt x="4161209" y="3089525"/>
                </a:lnTo>
                <a:lnTo>
                  <a:pt x="3910768" y="3089525"/>
                </a:lnTo>
                <a:lnTo>
                  <a:pt x="3891034" y="3084683"/>
                </a:lnTo>
                <a:cubicBezTo>
                  <a:pt x="3582552" y="2982764"/>
                  <a:pt x="3351706" y="2720025"/>
                  <a:pt x="3305687" y="2400097"/>
                </a:cubicBezTo>
                <a:cubicBezTo>
                  <a:pt x="3305511" y="2400042"/>
                  <a:pt x="3305336" y="2400037"/>
                  <a:pt x="3305158" y="2400032"/>
                </a:cubicBezTo>
                <a:lnTo>
                  <a:pt x="3304595" y="2393114"/>
                </a:lnTo>
                <a:cubicBezTo>
                  <a:pt x="3299303" y="2361770"/>
                  <a:pt x="3296740" y="2329761"/>
                  <a:pt x="3296784" y="2297292"/>
                </a:cubicBezTo>
                <a:cubicBezTo>
                  <a:pt x="3295411" y="2291461"/>
                  <a:pt x="3295350" y="2285589"/>
                  <a:pt x="3295350" y="2279702"/>
                </a:cubicBezTo>
                <a:close/>
                <a:moveTo>
                  <a:pt x="3295347" y="486299"/>
                </a:moveTo>
                <a:cubicBezTo>
                  <a:pt x="3295347" y="480458"/>
                  <a:pt x="3295409" y="474631"/>
                  <a:pt x="3296782" y="468842"/>
                </a:cubicBezTo>
                <a:cubicBezTo>
                  <a:pt x="3296738" y="436636"/>
                  <a:pt x="3299300" y="404884"/>
                  <a:pt x="3304590" y="373792"/>
                </a:cubicBezTo>
                <a:lnTo>
                  <a:pt x="3305155" y="366915"/>
                </a:lnTo>
                <a:cubicBezTo>
                  <a:pt x="3305332" y="366910"/>
                  <a:pt x="3305508" y="366905"/>
                  <a:pt x="3305684" y="366850"/>
                </a:cubicBezTo>
                <a:cubicBezTo>
                  <a:pt x="3319442" y="271960"/>
                  <a:pt x="3349717" y="182140"/>
                  <a:pt x="3393781" y="100280"/>
                </a:cubicBezTo>
                <a:lnTo>
                  <a:pt x="3459303" y="0"/>
                </a:lnTo>
                <a:lnTo>
                  <a:pt x="3635443" y="0"/>
                </a:lnTo>
                <a:lnTo>
                  <a:pt x="3564068" y="79433"/>
                </a:lnTo>
                <a:cubicBezTo>
                  <a:pt x="3506253" y="159050"/>
                  <a:pt x="3465125" y="250706"/>
                  <a:pt x="3445326" y="349642"/>
                </a:cubicBezTo>
                <a:cubicBezTo>
                  <a:pt x="3636807" y="309201"/>
                  <a:pt x="3800358" y="197965"/>
                  <a:pt x="3904544" y="45955"/>
                </a:cubicBezTo>
                <a:lnTo>
                  <a:pt x="3927798" y="0"/>
                </a:lnTo>
                <a:lnTo>
                  <a:pt x="4083290" y="0"/>
                </a:lnTo>
                <a:lnTo>
                  <a:pt x="4029061" y="99096"/>
                </a:lnTo>
                <a:cubicBezTo>
                  <a:pt x="3899579" y="299632"/>
                  <a:pt x="3683877" y="443705"/>
                  <a:pt x="3431338" y="484784"/>
                </a:cubicBezTo>
                <a:lnTo>
                  <a:pt x="3431217" y="485964"/>
                </a:lnTo>
                <a:cubicBezTo>
                  <a:pt x="3425661" y="487004"/>
                  <a:pt x="3420086" y="487979"/>
                  <a:pt x="3414252" y="487548"/>
                </a:cubicBezTo>
                <a:cubicBezTo>
                  <a:pt x="3381643" y="493257"/>
                  <a:pt x="3348292" y="496322"/>
                  <a:pt x="3314425" y="496864"/>
                </a:cubicBezTo>
                <a:lnTo>
                  <a:pt x="3296517" y="498535"/>
                </a:lnTo>
                <a:lnTo>
                  <a:pt x="3296490" y="498027"/>
                </a:lnTo>
                <a:lnTo>
                  <a:pt x="3295968" y="498061"/>
                </a:lnTo>
                <a:cubicBezTo>
                  <a:pt x="3295376" y="494151"/>
                  <a:pt x="3295347" y="490228"/>
                  <a:pt x="3295347" y="486299"/>
                </a:cubicBezTo>
                <a:close/>
                <a:moveTo>
                  <a:pt x="3295347" y="2244520"/>
                </a:moveTo>
                <a:cubicBezTo>
                  <a:pt x="3295347" y="2238678"/>
                  <a:pt x="3295409" y="2232850"/>
                  <a:pt x="3296782" y="2227062"/>
                </a:cubicBezTo>
                <a:cubicBezTo>
                  <a:pt x="3296738" y="2194855"/>
                  <a:pt x="3299300" y="2163105"/>
                  <a:pt x="3304590" y="2132012"/>
                </a:cubicBezTo>
                <a:lnTo>
                  <a:pt x="3305155" y="2125135"/>
                </a:lnTo>
                <a:cubicBezTo>
                  <a:pt x="3305332" y="2125130"/>
                  <a:pt x="3305508" y="2125125"/>
                  <a:pt x="3305684" y="2125070"/>
                </a:cubicBezTo>
                <a:cubicBezTo>
                  <a:pt x="3358279" y="1762307"/>
                  <a:pt x="3652278" y="1473657"/>
                  <a:pt x="4027678" y="1412593"/>
                </a:cubicBezTo>
                <a:lnTo>
                  <a:pt x="4027800" y="1411413"/>
                </a:lnTo>
                <a:cubicBezTo>
                  <a:pt x="4033353" y="1410375"/>
                  <a:pt x="4038927" y="1409399"/>
                  <a:pt x="4044760" y="1409831"/>
                </a:cubicBezTo>
                <a:cubicBezTo>
                  <a:pt x="4077382" y="1404118"/>
                  <a:pt x="4110744" y="1401053"/>
                  <a:pt x="4144624" y="1400511"/>
                </a:cubicBezTo>
                <a:lnTo>
                  <a:pt x="4162499" y="1398843"/>
                </a:lnTo>
                <a:lnTo>
                  <a:pt x="4162526" y="1399351"/>
                </a:lnTo>
                <a:lnTo>
                  <a:pt x="4163047" y="1399317"/>
                </a:lnTo>
                <a:lnTo>
                  <a:pt x="4163669" y="1411078"/>
                </a:lnTo>
                <a:cubicBezTo>
                  <a:pt x="4163669" y="1416918"/>
                  <a:pt x="4163608" y="1422743"/>
                  <a:pt x="4162235" y="1428529"/>
                </a:cubicBezTo>
                <a:cubicBezTo>
                  <a:pt x="4162279" y="1460743"/>
                  <a:pt x="4159715" y="1492501"/>
                  <a:pt x="4154424" y="1523599"/>
                </a:cubicBezTo>
                <a:lnTo>
                  <a:pt x="4153860" y="1530463"/>
                </a:lnTo>
                <a:cubicBezTo>
                  <a:pt x="4153683" y="1530468"/>
                  <a:pt x="4153507" y="1530472"/>
                  <a:pt x="4153332" y="1530527"/>
                </a:cubicBezTo>
                <a:cubicBezTo>
                  <a:pt x="4100737" y="1893288"/>
                  <a:pt x="3806738" y="2181939"/>
                  <a:pt x="3431338" y="2243004"/>
                </a:cubicBezTo>
                <a:lnTo>
                  <a:pt x="3431217" y="2244184"/>
                </a:lnTo>
                <a:cubicBezTo>
                  <a:pt x="3425661" y="2245223"/>
                  <a:pt x="3420086" y="2246198"/>
                  <a:pt x="3414252" y="2245767"/>
                </a:cubicBezTo>
                <a:cubicBezTo>
                  <a:pt x="3381643" y="2251477"/>
                  <a:pt x="3348292" y="2254542"/>
                  <a:pt x="3314425" y="2255084"/>
                </a:cubicBezTo>
                <a:lnTo>
                  <a:pt x="3296517" y="2256755"/>
                </a:lnTo>
                <a:lnTo>
                  <a:pt x="3296490" y="2256246"/>
                </a:lnTo>
                <a:lnTo>
                  <a:pt x="3295968" y="2256280"/>
                </a:lnTo>
                <a:cubicBezTo>
                  <a:pt x="3295376" y="2252372"/>
                  <a:pt x="3295347" y="2248449"/>
                  <a:pt x="3295347" y="2244520"/>
                </a:cubicBezTo>
                <a:close/>
                <a:moveTo>
                  <a:pt x="2555546" y="1223782"/>
                </a:moveTo>
                <a:cubicBezTo>
                  <a:pt x="2843426" y="1162499"/>
                  <a:pt x="3068177" y="939930"/>
                  <a:pt x="3123910" y="659222"/>
                </a:cubicBezTo>
                <a:cubicBezTo>
                  <a:pt x="2836029" y="720505"/>
                  <a:pt x="2611278" y="943074"/>
                  <a:pt x="2555546" y="1223782"/>
                </a:cubicBezTo>
                <a:close/>
                <a:moveTo>
                  <a:pt x="2555546" y="1547735"/>
                </a:moveTo>
                <a:cubicBezTo>
                  <a:pt x="2611279" y="1826239"/>
                  <a:pt x="2836029" y="2047060"/>
                  <a:pt x="3123910" y="2107862"/>
                </a:cubicBezTo>
                <a:cubicBezTo>
                  <a:pt x="3068178" y="1829358"/>
                  <a:pt x="2843426" y="1608537"/>
                  <a:pt x="2555546" y="1547735"/>
                </a:cubicBezTo>
                <a:close/>
                <a:moveTo>
                  <a:pt x="2555546" y="2982001"/>
                </a:moveTo>
                <a:cubicBezTo>
                  <a:pt x="2843426" y="2920718"/>
                  <a:pt x="3068177" y="2698150"/>
                  <a:pt x="3123910" y="2417442"/>
                </a:cubicBezTo>
                <a:cubicBezTo>
                  <a:pt x="2836029" y="2478725"/>
                  <a:pt x="2611278" y="2701294"/>
                  <a:pt x="2555546" y="2982001"/>
                </a:cubicBezTo>
                <a:close/>
                <a:moveTo>
                  <a:pt x="2485948" y="0"/>
                </a:moveTo>
                <a:lnTo>
                  <a:pt x="2641440" y="0"/>
                </a:lnTo>
                <a:lnTo>
                  <a:pt x="2664693" y="45955"/>
                </a:lnTo>
                <a:cubicBezTo>
                  <a:pt x="2768879" y="197965"/>
                  <a:pt x="2932430" y="309201"/>
                  <a:pt x="3123910" y="349642"/>
                </a:cubicBezTo>
                <a:cubicBezTo>
                  <a:pt x="3104112" y="250706"/>
                  <a:pt x="3062984" y="159050"/>
                  <a:pt x="3005167" y="79433"/>
                </a:cubicBezTo>
                <a:lnTo>
                  <a:pt x="2933794" y="0"/>
                </a:lnTo>
                <a:lnTo>
                  <a:pt x="3109934" y="0"/>
                </a:lnTo>
                <a:lnTo>
                  <a:pt x="3175456" y="100280"/>
                </a:lnTo>
                <a:cubicBezTo>
                  <a:pt x="3219520" y="182140"/>
                  <a:pt x="3249795" y="271960"/>
                  <a:pt x="3263553" y="366850"/>
                </a:cubicBezTo>
                <a:cubicBezTo>
                  <a:pt x="3263728" y="366905"/>
                  <a:pt x="3263905" y="366910"/>
                  <a:pt x="3264081" y="366915"/>
                </a:cubicBezTo>
                <a:lnTo>
                  <a:pt x="3264647" y="373792"/>
                </a:lnTo>
                <a:cubicBezTo>
                  <a:pt x="3269936" y="404884"/>
                  <a:pt x="3272499" y="436636"/>
                  <a:pt x="3272455" y="468842"/>
                </a:cubicBezTo>
                <a:cubicBezTo>
                  <a:pt x="3273828" y="474631"/>
                  <a:pt x="3273888" y="480458"/>
                  <a:pt x="3273888" y="486299"/>
                </a:cubicBezTo>
                <a:cubicBezTo>
                  <a:pt x="3273888" y="490228"/>
                  <a:pt x="3273860" y="494151"/>
                  <a:pt x="3273268" y="498061"/>
                </a:cubicBezTo>
                <a:lnTo>
                  <a:pt x="3272746" y="498027"/>
                </a:lnTo>
                <a:lnTo>
                  <a:pt x="3272719" y="498535"/>
                </a:lnTo>
                <a:lnTo>
                  <a:pt x="3254811" y="496864"/>
                </a:lnTo>
                <a:cubicBezTo>
                  <a:pt x="3220945" y="496322"/>
                  <a:pt x="3187593" y="493257"/>
                  <a:pt x="3154984" y="487548"/>
                </a:cubicBezTo>
                <a:cubicBezTo>
                  <a:pt x="3149150" y="487979"/>
                  <a:pt x="3143575" y="487004"/>
                  <a:pt x="3138020" y="485964"/>
                </a:cubicBezTo>
                <a:lnTo>
                  <a:pt x="3137899" y="484784"/>
                </a:lnTo>
                <a:cubicBezTo>
                  <a:pt x="2885360" y="443705"/>
                  <a:pt x="2669659" y="299632"/>
                  <a:pt x="2540177" y="99096"/>
                </a:cubicBezTo>
                <a:close/>
                <a:moveTo>
                  <a:pt x="2408030" y="3089525"/>
                </a:moveTo>
                <a:lnTo>
                  <a:pt x="2414810" y="3006343"/>
                </a:lnTo>
                <a:lnTo>
                  <a:pt x="2415375" y="2999411"/>
                </a:lnTo>
                <a:cubicBezTo>
                  <a:pt x="2415552" y="2999406"/>
                  <a:pt x="2415728" y="2999401"/>
                  <a:pt x="2415904" y="2999346"/>
                </a:cubicBezTo>
                <a:cubicBezTo>
                  <a:pt x="2468499" y="2633713"/>
                  <a:pt x="2762498" y="2342777"/>
                  <a:pt x="3137898" y="2281230"/>
                </a:cubicBezTo>
                <a:lnTo>
                  <a:pt x="3138020" y="2280040"/>
                </a:lnTo>
                <a:cubicBezTo>
                  <a:pt x="3143573" y="2278993"/>
                  <a:pt x="3149146" y="2278011"/>
                  <a:pt x="3154980" y="2278445"/>
                </a:cubicBezTo>
                <a:cubicBezTo>
                  <a:pt x="3187602" y="2272687"/>
                  <a:pt x="3220964" y="2269598"/>
                  <a:pt x="3254844" y="2269052"/>
                </a:cubicBezTo>
                <a:lnTo>
                  <a:pt x="3272719" y="2267371"/>
                </a:lnTo>
                <a:lnTo>
                  <a:pt x="3272746" y="2267882"/>
                </a:lnTo>
                <a:lnTo>
                  <a:pt x="3273267" y="2267848"/>
                </a:lnTo>
                <a:lnTo>
                  <a:pt x="3273888" y="2279702"/>
                </a:lnTo>
                <a:cubicBezTo>
                  <a:pt x="3273888" y="2285589"/>
                  <a:pt x="3273828" y="2291461"/>
                  <a:pt x="3272455" y="2297292"/>
                </a:cubicBezTo>
                <a:cubicBezTo>
                  <a:pt x="3272499" y="2329761"/>
                  <a:pt x="3269935" y="2361770"/>
                  <a:pt x="3264644" y="2393114"/>
                </a:cubicBezTo>
                <a:lnTo>
                  <a:pt x="3264080" y="2400032"/>
                </a:lnTo>
                <a:cubicBezTo>
                  <a:pt x="3263903" y="2400037"/>
                  <a:pt x="3263726" y="2400042"/>
                  <a:pt x="3263552" y="2400097"/>
                </a:cubicBezTo>
                <a:cubicBezTo>
                  <a:pt x="3217532" y="2720025"/>
                  <a:pt x="2986686" y="2982764"/>
                  <a:pt x="2678205" y="3084683"/>
                </a:cubicBezTo>
                <a:lnTo>
                  <a:pt x="2658472" y="3089525"/>
                </a:lnTo>
                <a:close/>
                <a:moveTo>
                  <a:pt x="2405567" y="1361522"/>
                </a:moveTo>
                <a:cubicBezTo>
                  <a:pt x="2405567" y="1355634"/>
                  <a:pt x="2405629" y="1349760"/>
                  <a:pt x="2407002" y="1343926"/>
                </a:cubicBezTo>
                <a:cubicBezTo>
                  <a:pt x="2406958" y="1311465"/>
                  <a:pt x="2409520" y="1279462"/>
                  <a:pt x="2414810" y="1248124"/>
                </a:cubicBezTo>
                <a:lnTo>
                  <a:pt x="2415375" y="1241192"/>
                </a:lnTo>
                <a:cubicBezTo>
                  <a:pt x="2415552" y="1241187"/>
                  <a:pt x="2415728" y="1241182"/>
                  <a:pt x="2415904" y="1241127"/>
                </a:cubicBezTo>
                <a:cubicBezTo>
                  <a:pt x="2468499" y="875493"/>
                  <a:pt x="2762498" y="584557"/>
                  <a:pt x="3137898" y="523010"/>
                </a:cubicBezTo>
                <a:lnTo>
                  <a:pt x="3138020" y="521820"/>
                </a:lnTo>
                <a:cubicBezTo>
                  <a:pt x="3143573" y="520774"/>
                  <a:pt x="3149146" y="519792"/>
                  <a:pt x="3154980" y="520226"/>
                </a:cubicBezTo>
                <a:cubicBezTo>
                  <a:pt x="3187602" y="514468"/>
                  <a:pt x="3220964" y="511379"/>
                  <a:pt x="3254844" y="510833"/>
                </a:cubicBezTo>
                <a:lnTo>
                  <a:pt x="3272719" y="509151"/>
                </a:lnTo>
                <a:lnTo>
                  <a:pt x="3272746" y="509663"/>
                </a:lnTo>
                <a:lnTo>
                  <a:pt x="3273267" y="509629"/>
                </a:lnTo>
                <a:lnTo>
                  <a:pt x="3273888" y="521483"/>
                </a:lnTo>
                <a:cubicBezTo>
                  <a:pt x="3273888" y="527369"/>
                  <a:pt x="3273828" y="533241"/>
                  <a:pt x="3272455" y="539073"/>
                </a:cubicBezTo>
                <a:cubicBezTo>
                  <a:pt x="3272499" y="571542"/>
                  <a:pt x="3269935" y="603550"/>
                  <a:pt x="3264644" y="634895"/>
                </a:cubicBezTo>
                <a:lnTo>
                  <a:pt x="3264080" y="641812"/>
                </a:lnTo>
                <a:cubicBezTo>
                  <a:pt x="3263903" y="641818"/>
                  <a:pt x="3263726" y="641823"/>
                  <a:pt x="3263552" y="641878"/>
                </a:cubicBezTo>
                <a:cubicBezTo>
                  <a:pt x="3210957" y="1007510"/>
                  <a:pt x="2916958" y="1298446"/>
                  <a:pt x="2541558" y="1359994"/>
                </a:cubicBezTo>
                <a:lnTo>
                  <a:pt x="2541437" y="1361184"/>
                </a:lnTo>
                <a:cubicBezTo>
                  <a:pt x="2535881" y="1362231"/>
                  <a:pt x="2530306" y="1363214"/>
                  <a:pt x="2524472" y="1362780"/>
                </a:cubicBezTo>
                <a:cubicBezTo>
                  <a:pt x="2491863" y="1368535"/>
                  <a:pt x="2458513" y="1371623"/>
                  <a:pt x="2424645" y="1372169"/>
                </a:cubicBezTo>
                <a:lnTo>
                  <a:pt x="2406737" y="1373854"/>
                </a:lnTo>
                <a:lnTo>
                  <a:pt x="2406710" y="1373341"/>
                </a:lnTo>
                <a:lnTo>
                  <a:pt x="2406188" y="1373376"/>
                </a:lnTo>
                <a:cubicBezTo>
                  <a:pt x="2405596" y="1369436"/>
                  <a:pt x="2405567" y="1365482"/>
                  <a:pt x="2405567" y="1361522"/>
                </a:cubicBezTo>
                <a:close/>
                <a:moveTo>
                  <a:pt x="2405567" y="1411078"/>
                </a:moveTo>
                <a:lnTo>
                  <a:pt x="2406189" y="1399317"/>
                </a:lnTo>
                <a:lnTo>
                  <a:pt x="2406710" y="1399351"/>
                </a:lnTo>
                <a:lnTo>
                  <a:pt x="2406737" y="1398843"/>
                </a:lnTo>
                <a:lnTo>
                  <a:pt x="2424613" y="1400511"/>
                </a:lnTo>
                <a:cubicBezTo>
                  <a:pt x="2458492" y="1401053"/>
                  <a:pt x="2491855" y="1404118"/>
                  <a:pt x="2524476" y="1409831"/>
                </a:cubicBezTo>
                <a:cubicBezTo>
                  <a:pt x="2530309" y="1409399"/>
                  <a:pt x="2535883" y="1410375"/>
                  <a:pt x="2541437" y="1411413"/>
                </a:cubicBezTo>
                <a:lnTo>
                  <a:pt x="2541559" y="1412593"/>
                </a:lnTo>
                <a:cubicBezTo>
                  <a:pt x="2916958" y="1473657"/>
                  <a:pt x="3210957" y="1762307"/>
                  <a:pt x="3263553" y="2125070"/>
                </a:cubicBezTo>
                <a:cubicBezTo>
                  <a:pt x="3263728" y="2125125"/>
                  <a:pt x="3263905" y="2125130"/>
                  <a:pt x="3264081" y="2125135"/>
                </a:cubicBezTo>
                <a:lnTo>
                  <a:pt x="3264647" y="2132012"/>
                </a:lnTo>
                <a:cubicBezTo>
                  <a:pt x="3269936" y="2163105"/>
                  <a:pt x="3272499" y="2194855"/>
                  <a:pt x="3272455" y="2227062"/>
                </a:cubicBezTo>
                <a:cubicBezTo>
                  <a:pt x="3273828" y="2232850"/>
                  <a:pt x="3273888" y="2238678"/>
                  <a:pt x="3273888" y="2244520"/>
                </a:cubicBezTo>
                <a:cubicBezTo>
                  <a:pt x="3273888" y="2248449"/>
                  <a:pt x="3273860" y="2252372"/>
                  <a:pt x="3273268" y="2256280"/>
                </a:cubicBezTo>
                <a:lnTo>
                  <a:pt x="3272746" y="2256246"/>
                </a:lnTo>
                <a:lnTo>
                  <a:pt x="3272719" y="2256755"/>
                </a:lnTo>
                <a:lnTo>
                  <a:pt x="3254811" y="2255084"/>
                </a:lnTo>
                <a:cubicBezTo>
                  <a:pt x="3220945" y="2254542"/>
                  <a:pt x="3187593" y="2251477"/>
                  <a:pt x="3154984" y="2245767"/>
                </a:cubicBezTo>
                <a:cubicBezTo>
                  <a:pt x="3149150" y="2246198"/>
                  <a:pt x="3143575" y="2245223"/>
                  <a:pt x="3138020" y="2244184"/>
                </a:cubicBezTo>
                <a:lnTo>
                  <a:pt x="3137899" y="2243004"/>
                </a:lnTo>
                <a:cubicBezTo>
                  <a:pt x="2762498" y="2181939"/>
                  <a:pt x="2468499" y="1893288"/>
                  <a:pt x="2415905" y="1530527"/>
                </a:cubicBezTo>
                <a:cubicBezTo>
                  <a:pt x="2415730" y="1530472"/>
                  <a:pt x="2415554" y="1530468"/>
                  <a:pt x="2415376" y="1530463"/>
                </a:cubicBezTo>
                <a:lnTo>
                  <a:pt x="2414813" y="1523599"/>
                </a:lnTo>
                <a:cubicBezTo>
                  <a:pt x="2409521" y="1492501"/>
                  <a:pt x="2406958" y="1460743"/>
                  <a:pt x="2407002" y="1428529"/>
                </a:cubicBezTo>
                <a:cubicBezTo>
                  <a:pt x="2405629" y="1422743"/>
                  <a:pt x="2405567" y="1416918"/>
                  <a:pt x="2405567" y="1411078"/>
                </a:cubicBezTo>
                <a:close/>
                <a:moveTo>
                  <a:pt x="1675142" y="659222"/>
                </a:moveTo>
                <a:cubicBezTo>
                  <a:pt x="1730875" y="939930"/>
                  <a:pt x="1955626" y="1162499"/>
                  <a:pt x="2243506" y="1223782"/>
                </a:cubicBezTo>
                <a:cubicBezTo>
                  <a:pt x="2187774" y="943074"/>
                  <a:pt x="1963023" y="720505"/>
                  <a:pt x="1675142" y="659222"/>
                </a:cubicBezTo>
                <a:close/>
                <a:moveTo>
                  <a:pt x="1675142" y="2417442"/>
                </a:moveTo>
                <a:cubicBezTo>
                  <a:pt x="1730875" y="2698150"/>
                  <a:pt x="1955626" y="2920718"/>
                  <a:pt x="2243506" y="2982001"/>
                </a:cubicBezTo>
                <a:cubicBezTo>
                  <a:pt x="2187774" y="2701294"/>
                  <a:pt x="1963023" y="2478725"/>
                  <a:pt x="1675142" y="2417442"/>
                </a:cubicBezTo>
                <a:close/>
                <a:moveTo>
                  <a:pt x="1675140" y="2107862"/>
                </a:moveTo>
                <a:cubicBezTo>
                  <a:pt x="1963020" y="2047060"/>
                  <a:pt x="2187772" y="1826239"/>
                  <a:pt x="2243504" y="1547735"/>
                </a:cubicBezTo>
                <a:cubicBezTo>
                  <a:pt x="1955623" y="1608537"/>
                  <a:pt x="1730872" y="1829358"/>
                  <a:pt x="1675140" y="2107862"/>
                </a:cubicBezTo>
                <a:close/>
                <a:moveTo>
                  <a:pt x="1525164" y="521483"/>
                </a:moveTo>
                <a:lnTo>
                  <a:pt x="1525785" y="509629"/>
                </a:lnTo>
                <a:lnTo>
                  <a:pt x="1526306" y="509663"/>
                </a:lnTo>
                <a:lnTo>
                  <a:pt x="1526333" y="509151"/>
                </a:lnTo>
                <a:lnTo>
                  <a:pt x="1544208" y="510833"/>
                </a:lnTo>
                <a:cubicBezTo>
                  <a:pt x="1578088" y="511379"/>
                  <a:pt x="1611450" y="514468"/>
                  <a:pt x="1644072" y="520226"/>
                </a:cubicBezTo>
                <a:cubicBezTo>
                  <a:pt x="1649905" y="519792"/>
                  <a:pt x="1655479" y="520774"/>
                  <a:pt x="1661032" y="521820"/>
                </a:cubicBezTo>
                <a:lnTo>
                  <a:pt x="1661154" y="523010"/>
                </a:lnTo>
                <a:cubicBezTo>
                  <a:pt x="2036554" y="584557"/>
                  <a:pt x="2330554" y="875493"/>
                  <a:pt x="2383148" y="1241127"/>
                </a:cubicBezTo>
                <a:cubicBezTo>
                  <a:pt x="2383324" y="1241182"/>
                  <a:pt x="2383501" y="1241187"/>
                  <a:pt x="2383678" y="1241192"/>
                </a:cubicBezTo>
                <a:lnTo>
                  <a:pt x="2384242" y="1248124"/>
                </a:lnTo>
                <a:cubicBezTo>
                  <a:pt x="2389533" y="1279462"/>
                  <a:pt x="2392095" y="1311465"/>
                  <a:pt x="2392051" y="1343926"/>
                </a:cubicBezTo>
                <a:cubicBezTo>
                  <a:pt x="2393423" y="1349760"/>
                  <a:pt x="2393485" y="1355634"/>
                  <a:pt x="2393485" y="1361522"/>
                </a:cubicBezTo>
                <a:cubicBezTo>
                  <a:pt x="2393485" y="1365482"/>
                  <a:pt x="2393457" y="1369436"/>
                  <a:pt x="2392864" y="1373376"/>
                </a:cubicBezTo>
                <a:lnTo>
                  <a:pt x="2392342" y="1373341"/>
                </a:lnTo>
                <a:lnTo>
                  <a:pt x="2392315" y="1373854"/>
                </a:lnTo>
                <a:lnTo>
                  <a:pt x="2374407" y="1372169"/>
                </a:lnTo>
                <a:cubicBezTo>
                  <a:pt x="2340540" y="1371623"/>
                  <a:pt x="2307190" y="1368535"/>
                  <a:pt x="2274580" y="1362780"/>
                </a:cubicBezTo>
                <a:cubicBezTo>
                  <a:pt x="2268746" y="1363214"/>
                  <a:pt x="2263171" y="1362231"/>
                  <a:pt x="2257615" y="1361184"/>
                </a:cubicBezTo>
                <a:lnTo>
                  <a:pt x="2257494" y="1359994"/>
                </a:lnTo>
                <a:cubicBezTo>
                  <a:pt x="1882094" y="1298446"/>
                  <a:pt x="1588095" y="1007510"/>
                  <a:pt x="1535500" y="641878"/>
                </a:cubicBezTo>
                <a:cubicBezTo>
                  <a:pt x="1535326" y="641823"/>
                  <a:pt x="1535149" y="641818"/>
                  <a:pt x="1534972" y="641812"/>
                </a:cubicBezTo>
                <a:lnTo>
                  <a:pt x="1534408" y="634895"/>
                </a:lnTo>
                <a:cubicBezTo>
                  <a:pt x="1529117" y="603550"/>
                  <a:pt x="1526553" y="571542"/>
                  <a:pt x="1526597" y="539073"/>
                </a:cubicBezTo>
                <a:cubicBezTo>
                  <a:pt x="1525224" y="533241"/>
                  <a:pt x="1525164" y="527369"/>
                  <a:pt x="1525164" y="521483"/>
                </a:cubicBezTo>
                <a:close/>
                <a:moveTo>
                  <a:pt x="1525164" y="2279702"/>
                </a:moveTo>
                <a:lnTo>
                  <a:pt x="1525785" y="2267848"/>
                </a:lnTo>
                <a:lnTo>
                  <a:pt x="1526306" y="2267882"/>
                </a:lnTo>
                <a:lnTo>
                  <a:pt x="1526333" y="2267371"/>
                </a:lnTo>
                <a:lnTo>
                  <a:pt x="1544208" y="2269052"/>
                </a:lnTo>
                <a:cubicBezTo>
                  <a:pt x="1578088" y="2269598"/>
                  <a:pt x="1611450" y="2272687"/>
                  <a:pt x="1644072" y="2278445"/>
                </a:cubicBezTo>
                <a:cubicBezTo>
                  <a:pt x="1649905" y="2278011"/>
                  <a:pt x="1655479" y="2278993"/>
                  <a:pt x="1661032" y="2280040"/>
                </a:cubicBezTo>
                <a:lnTo>
                  <a:pt x="1661154" y="2281230"/>
                </a:lnTo>
                <a:cubicBezTo>
                  <a:pt x="2036554" y="2342777"/>
                  <a:pt x="2330554" y="2633713"/>
                  <a:pt x="2383148" y="2999346"/>
                </a:cubicBezTo>
                <a:cubicBezTo>
                  <a:pt x="2383324" y="2999401"/>
                  <a:pt x="2383501" y="2999406"/>
                  <a:pt x="2383678" y="2999411"/>
                </a:cubicBezTo>
                <a:lnTo>
                  <a:pt x="2384242" y="3006343"/>
                </a:lnTo>
                <a:lnTo>
                  <a:pt x="2391022" y="3089525"/>
                </a:lnTo>
                <a:lnTo>
                  <a:pt x="2140581" y="3089525"/>
                </a:lnTo>
                <a:lnTo>
                  <a:pt x="2120847" y="3084683"/>
                </a:lnTo>
                <a:cubicBezTo>
                  <a:pt x="1812366" y="2982764"/>
                  <a:pt x="1581520" y="2720025"/>
                  <a:pt x="1535500" y="2400097"/>
                </a:cubicBezTo>
                <a:cubicBezTo>
                  <a:pt x="1535326" y="2400042"/>
                  <a:pt x="1535149" y="2400037"/>
                  <a:pt x="1534972" y="2400032"/>
                </a:cubicBezTo>
                <a:lnTo>
                  <a:pt x="1534408" y="2393114"/>
                </a:lnTo>
                <a:cubicBezTo>
                  <a:pt x="1529117" y="2361770"/>
                  <a:pt x="1526553" y="2329761"/>
                  <a:pt x="1526597" y="2297292"/>
                </a:cubicBezTo>
                <a:cubicBezTo>
                  <a:pt x="1525224" y="2291461"/>
                  <a:pt x="1525164" y="2285589"/>
                  <a:pt x="1525164" y="2279702"/>
                </a:cubicBezTo>
                <a:close/>
                <a:moveTo>
                  <a:pt x="1525162" y="486299"/>
                </a:moveTo>
                <a:cubicBezTo>
                  <a:pt x="1525162" y="480458"/>
                  <a:pt x="1525222" y="474631"/>
                  <a:pt x="1526595" y="468842"/>
                </a:cubicBezTo>
                <a:cubicBezTo>
                  <a:pt x="1526551" y="436636"/>
                  <a:pt x="1529114" y="404884"/>
                  <a:pt x="1534403" y="373792"/>
                </a:cubicBezTo>
                <a:lnTo>
                  <a:pt x="1534969" y="366915"/>
                </a:lnTo>
                <a:cubicBezTo>
                  <a:pt x="1535145" y="366910"/>
                  <a:pt x="1535323" y="366905"/>
                  <a:pt x="1535497" y="366850"/>
                </a:cubicBezTo>
                <a:cubicBezTo>
                  <a:pt x="1549256" y="271960"/>
                  <a:pt x="1579531" y="182140"/>
                  <a:pt x="1623594" y="100280"/>
                </a:cubicBezTo>
                <a:lnTo>
                  <a:pt x="1689117" y="0"/>
                </a:lnTo>
                <a:lnTo>
                  <a:pt x="1865257" y="0"/>
                </a:lnTo>
                <a:lnTo>
                  <a:pt x="1793882" y="79433"/>
                </a:lnTo>
                <a:cubicBezTo>
                  <a:pt x="1736067" y="159050"/>
                  <a:pt x="1694939" y="250706"/>
                  <a:pt x="1675140" y="349642"/>
                </a:cubicBezTo>
                <a:cubicBezTo>
                  <a:pt x="1866621" y="309201"/>
                  <a:pt x="2030172" y="197965"/>
                  <a:pt x="2134358" y="45955"/>
                </a:cubicBezTo>
                <a:lnTo>
                  <a:pt x="2157611" y="0"/>
                </a:lnTo>
                <a:lnTo>
                  <a:pt x="2313103" y="0"/>
                </a:lnTo>
                <a:lnTo>
                  <a:pt x="2258874" y="99096"/>
                </a:lnTo>
                <a:cubicBezTo>
                  <a:pt x="2129392" y="299632"/>
                  <a:pt x="1913691" y="443705"/>
                  <a:pt x="1661151" y="484784"/>
                </a:cubicBezTo>
                <a:lnTo>
                  <a:pt x="1661030" y="485964"/>
                </a:lnTo>
                <a:cubicBezTo>
                  <a:pt x="1655475" y="487004"/>
                  <a:pt x="1649900" y="487979"/>
                  <a:pt x="1644066" y="487548"/>
                </a:cubicBezTo>
                <a:cubicBezTo>
                  <a:pt x="1611457" y="493257"/>
                  <a:pt x="1578105" y="496322"/>
                  <a:pt x="1544239" y="496864"/>
                </a:cubicBezTo>
                <a:lnTo>
                  <a:pt x="1526331" y="498535"/>
                </a:lnTo>
                <a:lnTo>
                  <a:pt x="1526304" y="498027"/>
                </a:lnTo>
                <a:lnTo>
                  <a:pt x="1525782" y="498061"/>
                </a:lnTo>
                <a:cubicBezTo>
                  <a:pt x="1525190" y="494151"/>
                  <a:pt x="1525162" y="490228"/>
                  <a:pt x="1525162" y="486299"/>
                </a:cubicBezTo>
                <a:close/>
                <a:moveTo>
                  <a:pt x="1525161" y="2244520"/>
                </a:moveTo>
                <a:cubicBezTo>
                  <a:pt x="1525161" y="2238678"/>
                  <a:pt x="1525222" y="2232850"/>
                  <a:pt x="1526595" y="2227062"/>
                </a:cubicBezTo>
                <a:cubicBezTo>
                  <a:pt x="1526551" y="2194855"/>
                  <a:pt x="1529114" y="2163105"/>
                  <a:pt x="1534403" y="2132012"/>
                </a:cubicBezTo>
                <a:lnTo>
                  <a:pt x="1534969" y="2125135"/>
                </a:lnTo>
                <a:cubicBezTo>
                  <a:pt x="1535145" y="2125130"/>
                  <a:pt x="1535322" y="2125125"/>
                  <a:pt x="1535497" y="2125070"/>
                </a:cubicBezTo>
                <a:cubicBezTo>
                  <a:pt x="1588092" y="1762307"/>
                  <a:pt x="1882092" y="1473657"/>
                  <a:pt x="2257491" y="1412593"/>
                </a:cubicBezTo>
                <a:lnTo>
                  <a:pt x="2257613" y="1411413"/>
                </a:lnTo>
                <a:cubicBezTo>
                  <a:pt x="2263167" y="1410375"/>
                  <a:pt x="2268741" y="1409399"/>
                  <a:pt x="2274574" y="1409831"/>
                </a:cubicBezTo>
                <a:cubicBezTo>
                  <a:pt x="2307195" y="1404118"/>
                  <a:pt x="2340559" y="1401053"/>
                  <a:pt x="2374437" y="1400511"/>
                </a:cubicBezTo>
                <a:lnTo>
                  <a:pt x="2392313" y="1398843"/>
                </a:lnTo>
                <a:lnTo>
                  <a:pt x="2392341" y="1399351"/>
                </a:lnTo>
                <a:lnTo>
                  <a:pt x="2392861" y="1399317"/>
                </a:lnTo>
                <a:lnTo>
                  <a:pt x="2393483" y="1411078"/>
                </a:lnTo>
                <a:cubicBezTo>
                  <a:pt x="2393483" y="1416918"/>
                  <a:pt x="2393421" y="1422743"/>
                  <a:pt x="2392048" y="1428529"/>
                </a:cubicBezTo>
                <a:cubicBezTo>
                  <a:pt x="2392092" y="1460743"/>
                  <a:pt x="2389530" y="1492501"/>
                  <a:pt x="2384237" y="1523599"/>
                </a:cubicBezTo>
                <a:lnTo>
                  <a:pt x="2383674" y="1530463"/>
                </a:lnTo>
                <a:cubicBezTo>
                  <a:pt x="2383497" y="1530468"/>
                  <a:pt x="2383321" y="1530472"/>
                  <a:pt x="2383145" y="1530527"/>
                </a:cubicBezTo>
                <a:cubicBezTo>
                  <a:pt x="2330551" y="1893288"/>
                  <a:pt x="2036552" y="2181939"/>
                  <a:pt x="1661151" y="2243004"/>
                </a:cubicBezTo>
                <a:lnTo>
                  <a:pt x="1661030" y="2244184"/>
                </a:lnTo>
                <a:cubicBezTo>
                  <a:pt x="1655475" y="2245223"/>
                  <a:pt x="1649900" y="2246198"/>
                  <a:pt x="1644066" y="2245767"/>
                </a:cubicBezTo>
                <a:cubicBezTo>
                  <a:pt x="1611457" y="2251477"/>
                  <a:pt x="1578105" y="2254542"/>
                  <a:pt x="1544238" y="2255084"/>
                </a:cubicBezTo>
                <a:lnTo>
                  <a:pt x="1526331" y="2256755"/>
                </a:lnTo>
                <a:lnTo>
                  <a:pt x="1526304" y="2256246"/>
                </a:lnTo>
                <a:lnTo>
                  <a:pt x="1525782" y="2256280"/>
                </a:lnTo>
                <a:cubicBezTo>
                  <a:pt x="1525190" y="2252372"/>
                  <a:pt x="1525161" y="2248449"/>
                  <a:pt x="1525161" y="2244520"/>
                </a:cubicBezTo>
                <a:close/>
                <a:moveTo>
                  <a:pt x="785360" y="1223782"/>
                </a:moveTo>
                <a:cubicBezTo>
                  <a:pt x="1073241" y="1162499"/>
                  <a:pt x="1297991" y="939930"/>
                  <a:pt x="1353724" y="659222"/>
                </a:cubicBezTo>
                <a:cubicBezTo>
                  <a:pt x="1065844" y="720505"/>
                  <a:pt x="841092" y="943074"/>
                  <a:pt x="785360" y="1223782"/>
                </a:cubicBezTo>
                <a:close/>
                <a:moveTo>
                  <a:pt x="785360" y="1547735"/>
                </a:moveTo>
                <a:cubicBezTo>
                  <a:pt x="841093" y="1826239"/>
                  <a:pt x="1065843" y="2047060"/>
                  <a:pt x="1353724" y="2107862"/>
                </a:cubicBezTo>
                <a:cubicBezTo>
                  <a:pt x="1297992" y="1829358"/>
                  <a:pt x="1073241" y="1608537"/>
                  <a:pt x="785360" y="1547735"/>
                </a:cubicBezTo>
                <a:close/>
                <a:moveTo>
                  <a:pt x="785360" y="2982001"/>
                </a:moveTo>
                <a:cubicBezTo>
                  <a:pt x="1073241" y="2920718"/>
                  <a:pt x="1297991" y="2698150"/>
                  <a:pt x="1353724" y="2417442"/>
                </a:cubicBezTo>
                <a:cubicBezTo>
                  <a:pt x="1065843" y="2478725"/>
                  <a:pt x="841092" y="2701294"/>
                  <a:pt x="785360" y="2982001"/>
                </a:cubicBezTo>
                <a:close/>
                <a:moveTo>
                  <a:pt x="715762" y="0"/>
                </a:moveTo>
                <a:lnTo>
                  <a:pt x="871255" y="0"/>
                </a:lnTo>
                <a:lnTo>
                  <a:pt x="894508" y="45955"/>
                </a:lnTo>
                <a:cubicBezTo>
                  <a:pt x="998693" y="197966"/>
                  <a:pt x="1162244" y="309201"/>
                  <a:pt x="1353724" y="349642"/>
                </a:cubicBezTo>
                <a:cubicBezTo>
                  <a:pt x="1333926" y="250706"/>
                  <a:pt x="1292798" y="159050"/>
                  <a:pt x="1234983" y="79433"/>
                </a:cubicBezTo>
                <a:lnTo>
                  <a:pt x="1163608" y="0"/>
                </a:lnTo>
                <a:lnTo>
                  <a:pt x="1339748" y="0"/>
                </a:lnTo>
                <a:lnTo>
                  <a:pt x="1405271" y="100280"/>
                </a:lnTo>
                <a:cubicBezTo>
                  <a:pt x="1449334" y="182140"/>
                  <a:pt x="1479609" y="271960"/>
                  <a:pt x="1493366" y="366850"/>
                </a:cubicBezTo>
                <a:cubicBezTo>
                  <a:pt x="1493542" y="366905"/>
                  <a:pt x="1493719" y="366910"/>
                  <a:pt x="1493895" y="366914"/>
                </a:cubicBezTo>
                <a:lnTo>
                  <a:pt x="1494460" y="373792"/>
                </a:lnTo>
                <a:cubicBezTo>
                  <a:pt x="1499750" y="404884"/>
                  <a:pt x="1502312" y="436636"/>
                  <a:pt x="1502268" y="468842"/>
                </a:cubicBezTo>
                <a:cubicBezTo>
                  <a:pt x="1503641" y="474631"/>
                  <a:pt x="1503703" y="480458"/>
                  <a:pt x="1503703" y="486299"/>
                </a:cubicBezTo>
                <a:cubicBezTo>
                  <a:pt x="1503703" y="490229"/>
                  <a:pt x="1503674" y="494151"/>
                  <a:pt x="1503082" y="498061"/>
                </a:cubicBezTo>
                <a:lnTo>
                  <a:pt x="1502560" y="498027"/>
                </a:lnTo>
                <a:lnTo>
                  <a:pt x="1502533" y="498535"/>
                </a:lnTo>
                <a:lnTo>
                  <a:pt x="1484625" y="496864"/>
                </a:lnTo>
                <a:cubicBezTo>
                  <a:pt x="1450758" y="496322"/>
                  <a:pt x="1417408" y="493257"/>
                  <a:pt x="1384798" y="487548"/>
                </a:cubicBezTo>
                <a:cubicBezTo>
                  <a:pt x="1378964" y="487979"/>
                  <a:pt x="1373389" y="487004"/>
                  <a:pt x="1367833" y="485964"/>
                </a:cubicBezTo>
                <a:lnTo>
                  <a:pt x="1367712" y="484784"/>
                </a:lnTo>
                <a:cubicBezTo>
                  <a:pt x="1115174" y="443705"/>
                  <a:pt x="899474" y="299632"/>
                  <a:pt x="769992" y="99096"/>
                </a:cubicBezTo>
                <a:close/>
                <a:moveTo>
                  <a:pt x="637843" y="3089525"/>
                </a:moveTo>
                <a:lnTo>
                  <a:pt x="644623" y="3006343"/>
                </a:lnTo>
                <a:lnTo>
                  <a:pt x="645189" y="2999411"/>
                </a:lnTo>
                <a:cubicBezTo>
                  <a:pt x="645364" y="2999406"/>
                  <a:pt x="645542" y="2999401"/>
                  <a:pt x="645717" y="2999346"/>
                </a:cubicBezTo>
                <a:cubicBezTo>
                  <a:pt x="698313" y="2633713"/>
                  <a:pt x="992312" y="2342777"/>
                  <a:pt x="1367711" y="2281230"/>
                </a:cubicBezTo>
                <a:lnTo>
                  <a:pt x="1367833" y="2280040"/>
                </a:lnTo>
                <a:cubicBezTo>
                  <a:pt x="1373387" y="2278993"/>
                  <a:pt x="1378961" y="2278011"/>
                  <a:pt x="1384794" y="2278445"/>
                </a:cubicBezTo>
                <a:cubicBezTo>
                  <a:pt x="1417415" y="2272687"/>
                  <a:pt x="1450779" y="2269598"/>
                  <a:pt x="1484657" y="2269052"/>
                </a:cubicBezTo>
                <a:lnTo>
                  <a:pt x="1502533" y="2267371"/>
                </a:lnTo>
                <a:lnTo>
                  <a:pt x="1502560" y="2267882"/>
                </a:lnTo>
                <a:lnTo>
                  <a:pt x="1503081" y="2267848"/>
                </a:lnTo>
                <a:lnTo>
                  <a:pt x="1503703" y="2279702"/>
                </a:lnTo>
                <a:cubicBezTo>
                  <a:pt x="1503703" y="2285589"/>
                  <a:pt x="1503641" y="2291461"/>
                  <a:pt x="1502268" y="2297292"/>
                </a:cubicBezTo>
                <a:cubicBezTo>
                  <a:pt x="1502312" y="2329761"/>
                  <a:pt x="1499749" y="2361770"/>
                  <a:pt x="1494457" y="2393114"/>
                </a:cubicBezTo>
                <a:lnTo>
                  <a:pt x="1493894" y="2400032"/>
                </a:lnTo>
                <a:cubicBezTo>
                  <a:pt x="1493716" y="2400037"/>
                  <a:pt x="1493541" y="2400042"/>
                  <a:pt x="1493365" y="2400097"/>
                </a:cubicBezTo>
                <a:cubicBezTo>
                  <a:pt x="1447346" y="2720025"/>
                  <a:pt x="1216500" y="2982764"/>
                  <a:pt x="908018" y="3084683"/>
                </a:cubicBezTo>
                <a:lnTo>
                  <a:pt x="888285" y="3089525"/>
                </a:lnTo>
                <a:close/>
                <a:moveTo>
                  <a:pt x="635382" y="1361522"/>
                </a:moveTo>
                <a:cubicBezTo>
                  <a:pt x="635382" y="1355634"/>
                  <a:pt x="635442" y="1349760"/>
                  <a:pt x="636815" y="1343926"/>
                </a:cubicBezTo>
                <a:cubicBezTo>
                  <a:pt x="636771" y="1311465"/>
                  <a:pt x="639334" y="1279462"/>
                  <a:pt x="644623" y="1248124"/>
                </a:cubicBezTo>
                <a:lnTo>
                  <a:pt x="645189" y="1241192"/>
                </a:lnTo>
                <a:cubicBezTo>
                  <a:pt x="645365" y="1241187"/>
                  <a:pt x="645543" y="1241182"/>
                  <a:pt x="645717" y="1241127"/>
                </a:cubicBezTo>
                <a:cubicBezTo>
                  <a:pt x="698313" y="875493"/>
                  <a:pt x="992312" y="584557"/>
                  <a:pt x="1367711" y="523010"/>
                </a:cubicBezTo>
                <a:lnTo>
                  <a:pt x="1367833" y="521820"/>
                </a:lnTo>
                <a:cubicBezTo>
                  <a:pt x="1373387" y="520774"/>
                  <a:pt x="1378961" y="519792"/>
                  <a:pt x="1384794" y="520226"/>
                </a:cubicBezTo>
                <a:cubicBezTo>
                  <a:pt x="1417415" y="514468"/>
                  <a:pt x="1450779" y="511379"/>
                  <a:pt x="1484657" y="510833"/>
                </a:cubicBezTo>
                <a:lnTo>
                  <a:pt x="1502533" y="509151"/>
                </a:lnTo>
                <a:lnTo>
                  <a:pt x="1502560" y="509663"/>
                </a:lnTo>
                <a:lnTo>
                  <a:pt x="1503081" y="509629"/>
                </a:lnTo>
                <a:lnTo>
                  <a:pt x="1503703" y="521483"/>
                </a:lnTo>
                <a:cubicBezTo>
                  <a:pt x="1503703" y="527369"/>
                  <a:pt x="1503641" y="533241"/>
                  <a:pt x="1502268" y="539073"/>
                </a:cubicBezTo>
                <a:cubicBezTo>
                  <a:pt x="1502312" y="571542"/>
                  <a:pt x="1499749" y="603550"/>
                  <a:pt x="1494457" y="634895"/>
                </a:cubicBezTo>
                <a:lnTo>
                  <a:pt x="1493894" y="641812"/>
                </a:lnTo>
                <a:cubicBezTo>
                  <a:pt x="1493716" y="641818"/>
                  <a:pt x="1493541" y="641823"/>
                  <a:pt x="1493365" y="641878"/>
                </a:cubicBezTo>
                <a:cubicBezTo>
                  <a:pt x="1440771" y="1007510"/>
                  <a:pt x="1146772" y="1298446"/>
                  <a:pt x="771371" y="1359994"/>
                </a:cubicBezTo>
                <a:lnTo>
                  <a:pt x="771250" y="1361184"/>
                </a:lnTo>
                <a:cubicBezTo>
                  <a:pt x="765695" y="1362231"/>
                  <a:pt x="760120" y="1363214"/>
                  <a:pt x="754286" y="1362780"/>
                </a:cubicBezTo>
                <a:cubicBezTo>
                  <a:pt x="721677" y="1368535"/>
                  <a:pt x="688326" y="1371623"/>
                  <a:pt x="654458" y="1372169"/>
                </a:cubicBezTo>
                <a:lnTo>
                  <a:pt x="636551" y="1373854"/>
                </a:lnTo>
                <a:lnTo>
                  <a:pt x="636524" y="1373341"/>
                </a:lnTo>
                <a:lnTo>
                  <a:pt x="636002" y="1373376"/>
                </a:lnTo>
                <a:cubicBezTo>
                  <a:pt x="635410" y="1369436"/>
                  <a:pt x="635382" y="1365482"/>
                  <a:pt x="635382" y="1361522"/>
                </a:cubicBezTo>
                <a:close/>
                <a:moveTo>
                  <a:pt x="635382" y="1411078"/>
                </a:moveTo>
                <a:lnTo>
                  <a:pt x="636003" y="1399317"/>
                </a:lnTo>
                <a:lnTo>
                  <a:pt x="636524" y="1399351"/>
                </a:lnTo>
                <a:lnTo>
                  <a:pt x="636551" y="1398843"/>
                </a:lnTo>
                <a:lnTo>
                  <a:pt x="654426" y="1400511"/>
                </a:lnTo>
                <a:cubicBezTo>
                  <a:pt x="688306" y="1401053"/>
                  <a:pt x="721668" y="1404118"/>
                  <a:pt x="754290" y="1409831"/>
                </a:cubicBezTo>
                <a:cubicBezTo>
                  <a:pt x="760124" y="1409399"/>
                  <a:pt x="765697" y="1410375"/>
                  <a:pt x="771250" y="1411413"/>
                </a:cubicBezTo>
                <a:lnTo>
                  <a:pt x="771372" y="1412593"/>
                </a:lnTo>
                <a:cubicBezTo>
                  <a:pt x="1146772" y="1473657"/>
                  <a:pt x="1440771" y="1762307"/>
                  <a:pt x="1493366" y="2125070"/>
                </a:cubicBezTo>
                <a:cubicBezTo>
                  <a:pt x="1493542" y="2125125"/>
                  <a:pt x="1493718" y="2125130"/>
                  <a:pt x="1493895" y="2125135"/>
                </a:cubicBezTo>
                <a:lnTo>
                  <a:pt x="1494460" y="2132012"/>
                </a:lnTo>
                <a:cubicBezTo>
                  <a:pt x="1499750" y="2163105"/>
                  <a:pt x="1502312" y="2194855"/>
                  <a:pt x="1502268" y="2227062"/>
                </a:cubicBezTo>
                <a:cubicBezTo>
                  <a:pt x="1503641" y="2232850"/>
                  <a:pt x="1503703" y="2238678"/>
                  <a:pt x="1503703" y="2244520"/>
                </a:cubicBezTo>
                <a:cubicBezTo>
                  <a:pt x="1503703" y="2248449"/>
                  <a:pt x="1503674" y="2252372"/>
                  <a:pt x="1503082" y="2256280"/>
                </a:cubicBezTo>
                <a:lnTo>
                  <a:pt x="1502560" y="2256246"/>
                </a:lnTo>
                <a:lnTo>
                  <a:pt x="1502533" y="2256755"/>
                </a:lnTo>
                <a:lnTo>
                  <a:pt x="1484625" y="2255084"/>
                </a:lnTo>
                <a:cubicBezTo>
                  <a:pt x="1450758" y="2254542"/>
                  <a:pt x="1417407" y="2251477"/>
                  <a:pt x="1384798" y="2245767"/>
                </a:cubicBezTo>
                <a:cubicBezTo>
                  <a:pt x="1378964" y="2246198"/>
                  <a:pt x="1373389" y="2245223"/>
                  <a:pt x="1367833" y="2244184"/>
                </a:cubicBezTo>
                <a:lnTo>
                  <a:pt x="1367712" y="2243004"/>
                </a:lnTo>
                <a:cubicBezTo>
                  <a:pt x="992312" y="2181939"/>
                  <a:pt x="698313" y="1893288"/>
                  <a:pt x="645718" y="1530527"/>
                </a:cubicBezTo>
                <a:cubicBezTo>
                  <a:pt x="645544" y="1530472"/>
                  <a:pt x="645367" y="1530468"/>
                  <a:pt x="645190" y="1530463"/>
                </a:cubicBezTo>
                <a:lnTo>
                  <a:pt x="644626" y="1523599"/>
                </a:lnTo>
                <a:cubicBezTo>
                  <a:pt x="639335" y="1492501"/>
                  <a:pt x="636771" y="1460743"/>
                  <a:pt x="636815" y="1428529"/>
                </a:cubicBezTo>
                <a:cubicBezTo>
                  <a:pt x="635442" y="1422743"/>
                  <a:pt x="635382" y="1416918"/>
                  <a:pt x="635382" y="1411078"/>
                </a:cubicBezTo>
                <a:close/>
                <a:moveTo>
                  <a:pt x="0" y="120584"/>
                </a:moveTo>
                <a:lnTo>
                  <a:pt x="0" y="0"/>
                </a:lnTo>
                <a:lnTo>
                  <a:pt x="95071" y="0"/>
                </a:lnTo>
                <a:lnTo>
                  <a:pt x="23697" y="79433"/>
                </a:lnTo>
                <a:close/>
                <a:moveTo>
                  <a:pt x="0" y="459154"/>
                </a:moveTo>
                <a:lnTo>
                  <a:pt x="0" y="322913"/>
                </a:lnTo>
                <a:lnTo>
                  <a:pt x="85961" y="286715"/>
                </a:lnTo>
                <a:cubicBezTo>
                  <a:pt x="198873" y="230513"/>
                  <a:pt x="294715" y="147295"/>
                  <a:pt x="364172" y="45955"/>
                </a:cubicBezTo>
                <a:lnTo>
                  <a:pt x="387426" y="0"/>
                </a:lnTo>
                <a:lnTo>
                  <a:pt x="542918" y="0"/>
                </a:lnTo>
                <a:lnTo>
                  <a:pt x="488688" y="99096"/>
                </a:lnTo>
                <a:cubicBezTo>
                  <a:pt x="380786" y="266209"/>
                  <a:pt x="213011" y="394112"/>
                  <a:pt x="13938" y="455878"/>
                </a:cubicBezTo>
                <a:close/>
                <a:moveTo>
                  <a:pt x="0" y="1108862"/>
                </a:moveTo>
                <a:lnTo>
                  <a:pt x="0" y="893255"/>
                </a:lnTo>
                <a:lnTo>
                  <a:pt x="33376" y="945052"/>
                </a:lnTo>
                <a:cubicBezTo>
                  <a:pt x="138130" y="1084176"/>
                  <a:pt x="293395" y="1185481"/>
                  <a:pt x="473320" y="1223782"/>
                </a:cubicBezTo>
                <a:cubicBezTo>
                  <a:pt x="424556" y="978162"/>
                  <a:pt x="246384" y="777056"/>
                  <a:pt x="9746" y="689563"/>
                </a:cubicBezTo>
                <a:lnTo>
                  <a:pt x="0" y="686740"/>
                </a:lnTo>
                <a:lnTo>
                  <a:pt x="0" y="549764"/>
                </a:lnTo>
                <a:lnTo>
                  <a:pt x="27617" y="556541"/>
                </a:lnTo>
                <a:cubicBezTo>
                  <a:pt x="336096" y="658459"/>
                  <a:pt x="566943" y="921197"/>
                  <a:pt x="612962" y="1241127"/>
                </a:cubicBezTo>
                <a:cubicBezTo>
                  <a:pt x="613138" y="1241182"/>
                  <a:pt x="613315" y="1241187"/>
                  <a:pt x="613492" y="1241192"/>
                </a:cubicBezTo>
                <a:lnTo>
                  <a:pt x="614057" y="1248124"/>
                </a:lnTo>
                <a:cubicBezTo>
                  <a:pt x="619347" y="1279462"/>
                  <a:pt x="621909" y="1311465"/>
                  <a:pt x="621865" y="1343926"/>
                </a:cubicBezTo>
                <a:cubicBezTo>
                  <a:pt x="623237" y="1349760"/>
                  <a:pt x="623299" y="1355634"/>
                  <a:pt x="623299" y="1361522"/>
                </a:cubicBezTo>
                <a:cubicBezTo>
                  <a:pt x="623299" y="1365482"/>
                  <a:pt x="623271" y="1369436"/>
                  <a:pt x="622679" y="1373376"/>
                </a:cubicBezTo>
                <a:lnTo>
                  <a:pt x="622157" y="1373341"/>
                </a:lnTo>
                <a:lnTo>
                  <a:pt x="622129" y="1373854"/>
                </a:lnTo>
                <a:lnTo>
                  <a:pt x="604221" y="1372169"/>
                </a:lnTo>
                <a:cubicBezTo>
                  <a:pt x="570354" y="1371623"/>
                  <a:pt x="537004" y="1368535"/>
                  <a:pt x="504394" y="1362780"/>
                </a:cubicBezTo>
                <a:cubicBezTo>
                  <a:pt x="498560" y="1363214"/>
                  <a:pt x="492985" y="1362231"/>
                  <a:pt x="487429" y="1361184"/>
                </a:cubicBezTo>
                <a:lnTo>
                  <a:pt x="487308" y="1359994"/>
                </a:lnTo>
                <a:cubicBezTo>
                  <a:pt x="299609" y="1329221"/>
                  <a:pt x="132258" y="1241100"/>
                  <a:pt x="5260" y="1114967"/>
                </a:cubicBezTo>
                <a:close/>
                <a:moveTo>
                  <a:pt x="0" y="2216459"/>
                </a:moveTo>
                <a:lnTo>
                  <a:pt x="0" y="2080559"/>
                </a:lnTo>
                <a:lnTo>
                  <a:pt x="9744" y="2077760"/>
                </a:lnTo>
                <a:cubicBezTo>
                  <a:pt x="246382" y="1990953"/>
                  <a:pt x="424553" y="1791426"/>
                  <a:pt x="473318" y="1547735"/>
                </a:cubicBezTo>
                <a:cubicBezTo>
                  <a:pt x="293393" y="1585736"/>
                  <a:pt x="138127" y="1686244"/>
                  <a:pt x="33374" y="1824276"/>
                </a:cubicBezTo>
                <a:lnTo>
                  <a:pt x="0" y="1875663"/>
                </a:lnTo>
                <a:lnTo>
                  <a:pt x="0" y="1661750"/>
                </a:lnTo>
                <a:lnTo>
                  <a:pt x="5257" y="1655695"/>
                </a:lnTo>
                <a:cubicBezTo>
                  <a:pt x="132256" y="1530554"/>
                  <a:pt x="299606" y="1443125"/>
                  <a:pt x="487305" y="1412593"/>
                </a:cubicBezTo>
                <a:lnTo>
                  <a:pt x="487427" y="1411413"/>
                </a:lnTo>
                <a:cubicBezTo>
                  <a:pt x="492981" y="1410375"/>
                  <a:pt x="498555" y="1409399"/>
                  <a:pt x="504388" y="1409831"/>
                </a:cubicBezTo>
                <a:cubicBezTo>
                  <a:pt x="537009" y="1404118"/>
                  <a:pt x="570373" y="1401053"/>
                  <a:pt x="604251" y="1400511"/>
                </a:cubicBezTo>
                <a:lnTo>
                  <a:pt x="622127" y="1398843"/>
                </a:lnTo>
                <a:lnTo>
                  <a:pt x="622154" y="1399351"/>
                </a:lnTo>
                <a:lnTo>
                  <a:pt x="622675" y="1399317"/>
                </a:lnTo>
                <a:lnTo>
                  <a:pt x="623297" y="1411078"/>
                </a:lnTo>
                <a:cubicBezTo>
                  <a:pt x="623297" y="1416918"/>
                  <a:pt x="623235" y="1422743"/>
                  <a:pt x="621863" y="1428529"/>
                </a:cubicBezTo>
                <a:cubicBezTo>
                  <a:pt x="621907" y="1460743"/>
                  <a:pt x="619344" y="1492501"/>
                  <a:pt x="614051" y="1523599"/>
                </a:cubicBezTo>
                <a:lnTo>
                  <a:pt x="613488" y="1530463"/>
                </a:lnTo>
                <a:cubicBezTo>
                  <a:pt x="613311" y="1530468"/>
                  <a:pt x="613135" y="1530472"/>
                  <a:pt x="612959" y="1530527"/>
                </a:cubicBezTo>
                <a:cubicBezTo>
                  <a:pt x="566940" y="1847943"/>
                  <a:pt x="336094" y="2108619"/>
                  <a:pt x="27613" y="2209736"/>
                </a:cubicBezTo>
                <a:close/>
                <a:moveTo>
                  <a:pt x="0" y="2867081"/>
                </a:moveTo>
                <a:lnTo>
                  <a:pt x="0" y="2651475"/>
                </a:lnTo>
                <a:lnTo>
                  <a:pt x="33376" y="2703272"/>
                </a:lnTo>
                <a:cubicBezTo>
                  <a:pt x="138130" y="2842396"/>
                  <a:pt x="293395" y="2943700"/>
                  <a:pt x="473320" y="2982001"/>
                </a:cubicBezTo>
                <a:cubicBezTo>
                  <a:pt x="424556" y="2736382"/>
                  <a:pt x="246384" y="2535275"/>
                  <a:pt x="9746" y="2447782"/>
                </a:cubicBezTo>
                <a:lnTo>
                  <a:pt x="0" y="2444960"/>
                </a:lnTo>
                <a:lnTo>
                  <a:pt x="0" y="2307984"/>
                </a:lnTo>
                <a:lnTo>
                  <a:pt x="27617" y="2314760"/>
                </a:lnTo>
                <a:cubicBezTo>
                  <a:pt x="336096" y="2416678"/>
                  <a:pt x="566943" y="2679417"/>
                  <a:pt x="612962" y="2999346"/>
                </a:cubicBezTo>
                <a:cubicBezTo>
                  <a:pt x="613138" y="2999401"/>
                  <a:pt x="613315" y="2999406"/>
                  <a:pt x="613492" y="2999411"/>
                </a:cubicBezTo>
                <a:lnTo>
                  <a:pt x="614056" y="3006343"/>
                </a:lnTo>
                <a:lnTo>
                  <a:pt x="620836" y="3089525"/>
                </a:lnTo>
                <a:lnTo>
                  <a:pt x="370396" y="3089525"/>
                </a:lnTo>
                <a:lnTo>
                  <a:pt x="350661" y="3084682"/>
                </a:lnTo>
                <a:cubicBezTo>
                  <a:pt x="218455" y="3041003"/>
                  <a:pt x="100509" y="2967785"/>
                  <a:pt x="5260" y="2873187"/>
                </a:cubicBezTo>
                <a:close/>
              </a:path>
            </a:pathLst>
          </a:cu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4157CAE1-1182-4E61-81DA-00DAD2795658}"/>
              </a:ext>
            </a:extLst>
          </p:cNvPr>
          <p:cNvSpPr>
            <a:spLocks noGrp="1"/>
          </p:cNvSpPr>
          <p:nvPr>
            <p:ph idx="1"/>
          </p:nvPr>
        </p:nvSpPr>
        <p:spPr>
          <a:xfrm>
            <a:off x="4219802" y="965864"/>
            <a:ext cx="7006998" cy="3450370"/>
          </a:xfrm>
        </p:spPr>
        <p:txBody>
          <a:bodyPr anchor="b">
            <a:normAutofit lnSpcReduction="10000"/>
          </a:bodyPr>
          <a:lstStyle/>
          <a:p>
            <a:pPr algn="ctr"/>
            <a:endParaRPr lang="en-US" sz="5400" dirty="0">
              <a:solidFill>
                <a:srgbClr val="FFFFFF"/>
              </a:solidFill>
            </a:endParaRPr>
          </a:p>
          <a:p>
            <a:pPr algn="ctr"/>
            <a:r>
              <a:rPr lang="en-US" sz="5400" dirty="0">
                <a:solidFill>
                  <a:srgbClr val="FFFFFF"/>
                </a:solidFill>
              </a:rPr>
              <a:t>NEAR Science</a:t>
            </a:r>
          </a:p>
          <a:p>
            <a:r>
              <a:rPr lang="en-US" sz="2000" dirty="0">
                <a:solidFill>
                  <a:srgbClr val="FFFFFF"/>
                </a:solidFill>
              </a:rPr>
              <a:t>*Neurobiology</a:t>
            </a:r>
          </a:p>
          <a:p>
            <a:r>
              <a:rPr lang="en-US" sz="2000" dirty="0">
                <a:solidFill>
                  <a:srgbClr val="FFFFFF"/>
                </a:solidFill>
              </a:rPr>
              <a:t>*Epigenetics</a:t>
            </a:r>
          </a:p>
          <a:p>
            <a:r>
              <a:rPr lang="en-US" sz="2000" dirty="0">
                <a:solidFill>
                  <a:srgbClr val="FFFFFF"/>
                </a:solidFill>
              </a:rPr>
              <a:t>*Adverse Childhood Experiences (ACEs)</a:t>
            </a:r>
          </a:p>
          <a:p>
            <a:r>
              <a:rPr lang="en-US" sz="2000" dirty="0">
                <a:solidFill>
                  <a:srgbClr val="FFFFFF"/>
                </a:solidFill>
              </a:rPr>
              <a:t>*Resilience </a:t>
            </a:r>
          </a:p>
          <a:p>
            <a:endParaRPr lang="en-US" sz="2000" dirty="0">
              <a:solidFill>
                <a:srgbClr val="FFFFFF"/>
              </a:solidFill>
            </a:endParaRPr>
          </a:p>
        </p:txBody>
      </p:sp>
      <p:cxnSp>
        <p:nvCxnSpPr>
          <p:cNvPr id="14" name="Straight Connector 13">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4683179"/>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0AAC386-A18D-4525-AD1B-4D227ED34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7D4B0AA-D67B-4BF5-AB51-F9ADA22E41B8}"/>
              </a:ext>
            </a:extLst>
          </p:cNvPr>
          <p:cNvSpPr>
            <a:spLocks noGrp="1"/>
          </p:cNvSpPr>
          <p:nvPr>
            <p:ph type="title"/>
          </p:nvPr>
        </p:nvSpPr>
        <p:spPr>
          <a:xfrm>
            <a:off x="8129872" y="643467"/>
            <a:ext cx="3473009" cy="5571066"/>
          </a:xfrm>
        </p:spPr>
        <p:txBody>
          <a:bodyPr>
            <a:normAutofit/>
          </a:bodyPr>
          <a:lstStyle/>
          <a:p>
            <a:pPr algn="ctr"/>
            <a:r>
              <a:rPr lang="en-US" dirty="0"/>
              <a:t>Six Key Principles of Trauma-Informed Care</a:t>
            </a:r>
            <a:br>
              <a:rPr lang="en-US" dirty="0"/>
            </a:br>
            <a:br>
              <a:rPr lang="en-US" dirty="0"/>
            </a:br>
            <a:r>
              <a:rPr lang="en-US" sz="900" b="0" i="1" dirty="0">
                <a:effectLst/>
                <a:latin typeface="Times New Roman" panose="02020603050405020304" pitchFamily="18" charset="0"/>
              </a:rPr>
              <a:t>Infographic: 6 Guiding Principles To A Trauma-Informed Approach | CDC</a:t>
            </a:r>
            <a:r>
              <a:rPr lang="en-US" sz="900" b="0" i="0" dirty="0">
                <a:effectLst/>
                <a:latin typeface="Times New Roman" panose="02020603050405020304" pitchFamily="18" charset="0"/>
              </a:rPr>
              <a:t>. (2020, September 17). Centers for Disease Control and Prevention. https://www.cdc.gov/cpr/infographics/6_principles_trauma_info.htm</a:t>
            </a:r>
            <a:r>
              <a:rPr lang="en-US" sz="900" dirty="0"/>
              <a:t> </a:t>
            </a:r>
          </a:p>
        </p:txBody>
      </p:sp>
      <p:cxnSp>
        <p:nvCxnSpPr>
          <p:cNvPr id="20" name="Straight Connector 19">
            <a:extLst>
              <a:ext uri="{FF2B5EF4-FFF2-40B4-BE49-F238E27FC236}">
                <a16:creationId xmlns:a16="http://schemas.microsoft.com/office/drawing/2014/main" id="{C34C4AD0-FE94-4E84-ACA6-CC5BF1A1182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853463" y="2514600"/>
            <a:ext cx="0" cy="1828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aphicFrame>
        <p:nvGraphicFramePr>
          <p:cNvPr id="14" name="Content Placeholder 2">
            <a:extLst>
              <a:ext uri="{FF2B5EF4-FFF2-40B4-BE49-F238E27FC236}">
                <a16:creationId xmlns:a16="http://schemas.microsoft.com/office/drawing/2014/main" id="{9C3E62B3-5A9D-4751-9468-EA23666E0F16}"/>
              </a:ext>
            </a:extLst>
          </p:cNvPr>
          <p:cNvGraphicFramePr>
            <a:graphicFrameLocks noGrp="1"/>
          </p:cNvGraphicFramePr>
          <p:nvPr>
            <p:ph idx="1"/>
            <p:extLst>
              <p:ext uri="{D42A27DB-BD31-4B8C-83A1-F6EECF244321}">
                <p14:modId xmlns:p14="http://schemas.microsoft.com/office/powerpoint/2010/main" val="1503791723"/>
              </p:ext>
            </p:extLst>
          </p:nvPr>
        </p:nvGraphicFramePr>
        <p:xfrm>
          <a:off x="942975" y="933450"/>
          <a:ext cx="6596063" cy="49418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25317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p:nvSpPr>
          <p:cNvPr id="8"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blipFill dpi="0" rotWithShape="1">
            <a:blip r:embed="rId2">
              <a:duotone>
                <a:schemeClr val="accent1">
                  <a:shade val="45000"/>
                  <a:satMod val="135000"/>
                </a:schemeClr>
                <a:prstClr val="white"/>
              </a:duotone>
            </a:blip>
            <a:srcRect/>
            <a:tile tx="-444500" ty="-127000" sx="50000" sy="50000" flip="xy"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useBgFill="1">
        <p:nvSpPr>
          <p:cNvPr id="10" name="Rectangle 9">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B707C66-99C5-48E0-B05A-93487DB4869B}"/>
              </a:ext>
            </a:extLst>
          </p:cNvPr>
          <p:cNvSpPr>
            <a:spLocks noGrp="1"/>
          </p:cNvSpPr>
          <p:nvPr>
            <p:ph type="title"/>
          </p:nvPr>
        </p:nvSpPr>
        <p:spPr>
          <a:xfrm>
            <a:off x="4219803" y="4735775"/>
            <a:ext cx="7006998" cy="1156360"/>
          </a:xfrm>
        </p:spPr>
        <p:txBody>
          <a:bodyPr anchor="t">
            <a:normAutofit fontScale="90000"/>
          </a:bodyPr>
          <a:lstStyle/>
          <a:p>
            <a:pPr algn="ctr"/>
            <a:r>
              <a:rPr lang="en-US" dirty="0">
                <a:solidFill>
                  <a:schemeClr val="tx1"/>
                </a:solidFill>
              </a:rPr>
              <a:t>“What happened to you?” </a:t>
            </a:r>
            <a:r>
              <a:rPr lang="en-US" b="1" u="sng" dirty="0">
                <a:solidFill>
                  <a:schemeClr val="tx1"/>
                </a:solidFill>
              </a:rPr>
              <a:t>NOT</a:t>
            </a:r>
            <a:r>
              <a:rPr lang="en-US" dirty="0">
                <a:solidFill>
                  <a:schemeClr val="tx1"/>
                </a:solidFill>
              </a:rPr>
              <a:t> “What’s wrong with you?” </a:t>
            </a:r>
          </a:p>
        </p:txBody>
      </p:sp>
      <p:sp>
        <p:nvSpPr>
          <p:cNvPr id="3" name="Content Placeholder 2">
            <a:extLst>
              <a:ext uri="{FF2B5EF4-FFF2-40B4-BE49-F238E27FC236}">
                <a16:creationId xmlns:a16="http://schemas.microsoft.com/office/drawing/2014/main" id="{790B6B0C-AC3E-4B9B-B581-C8ADDEC52C63}"/>
              </a:ext>
            </a:extLst>
          </p:cNvPr>
          <p:cNvSpPr>
            <a:spLocks noGrp="1"/>
          </p:cNvSpPr>
          <p:nvPr>
            <p:ph idx="1"/>
          </p:nvPr>
        </p:nvSpPr>
        <p:spPr>
          <a:xfrm>
            <a:off x="4219802" y="1045600"/>
            <a:ext cx="7006998" cy="3370634"/>
          </a:xfrm>
        </p:spPr>
        <p:txBody>
          <a:bodyPr anchor="b">
            <a:normAutofit lnSpcReduction="10000"/>
          </a:bodyPr>
          <a:lstStyle/>
          <a:p>
            <a:pPr marL="800100" lvl="1" indent="-342900">
              <a:spcBef>
                <a:spcPts val="0"/>
              </a:spcBef>
              <a:spcAft>
                <a:spcPts val="0"/>
              </a:spcAft>
            </a:pPr>
            <a:r>
              <a:rPr lang="en-US" sz="2000" dirty="0">
                <a:effectLst/>
                <a:latin typeface="Calibri" panose="020F0502020204030204" pitchFamily="34" charset="0"/>
                <a:ea typeface="Calibri" panose="020F0502020204030204" pitchFamily="34" charset="0"/>
                <a:cs typeface="Calibri" panose="020F0502020204030204" pitchFamily="34" charset="0"/>
              </a:rPr>
              <a:t>Understanding that traumatic experiences impact the person on physical, cognitive, and emotional levels.</a:t>
            </a:r>
          </a:p>
          <a:p>
            <a:pPr marL="457200" lvl="1" indent="0">
              <a:spcBef>
                <a:spcPts val="0"/>
              </a:spcBef>
              <a:spcAft>
                <a:spcPts val="0"/>
              </a:spcAft>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spcBef>
                <a:spcPts val="0"/>
              </a:spcBef>
              <a:spcAft>
                <a:spcPts val="0"/>
              </a:spcAft>
            </a:pPr>
            <a:r>
              <a:rPr lang="en-US" sz="2000" dirty="0">
                <a:effectLst/>
                <a:latin typeface="Calibri" panose="020F0502020204030204" pitchFamily="34" charset="0"/>
                <a:ea typeface="Calibri" panose="020F0502020204030204" pitchFamily="34" charset="0"/>
                <a:cs typeface="Calibri" panose="020F0502020204030204" pitchFamily="34" charset="0"/>
              </a:rPr>
              <a:t>Understanding that how we treat people and each other matters. </a:t>
            </a:r>
          </a:p>
          <a:p>
            <a:pPr marL="457200" lvl="1" indent="0">
              <a:spcBef>
                <a:spcPts val="0"/>
              </a:spcBef>
              <a:spcAft>
                <a:spcPts val="0"/>
              </a:spcAft>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spcBef>
                <a:spcPts val="0"/>
              </a:spcBef>
              <a:spcAft>
                <a:spcPts val="0"/>
              </a:spcAft>
            </a:pPr>
            <a:r>
              <a:rPr lang="en-US" sz="2000" dirty="0">
                <a:effectLst/>
                <a:latin typeface="Calibri" panose="020F0502020204030204" pitchFamily="34" charset="0"/>
                <a:ea typeface="Calibri" panose="020F0502020204030204" pitchFamily="34" charset="0"/>
                <a:cs typeface="Calibri" panose="020F0502020204030204" pitchFamily="34" charset="0"/>
              </a:rPr>
              <a:t>Understanding that all behavior happens for a reason. </a:t>
            </a:r>
          </a:p>
          <a:p>
            <a:pPr marL="457200" lvl="1" indent="0">
              <a:spcBef>
                <a:spcPts val="0"/>
              </a:spcBef>
              <a:spcAft>
                <a:spcPts val="0"/>
              </a:spcAft>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spcBef>
                <a:spcPts val="0"/>
              </a:spcBef>
              <a:spcAft>
                <a:spcPts val="0"/>
              </a:spcAft>
            </a:pPr>
            <a:r>
              <a:rPr lang="en-US" sz="2000" dirty="0">
                <a:effectLst/>
                <a:latin typeface="Calibri" panose="020F0502020204030204" pitchFamily="34" charset="0"/>
                <a:ea typeface="Calibri" panose="020F0502020204030204" pitchFamily="34" charset="0"/>
                <a:cs typeface="Calibri" panose="020F0502020204030204" pitchFamily="34" charset="0"/>
              </a:rPr>
              <a:t>Have Humility. Treat everyone with respect, sensitivity and patience; assume that anyone/everyone you have contact with – client or coworker - can have a background involving trauma and triggers look different for everyone.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dirty="0"/>
          </a:p>
        </p:txBody>
      </p:sp>
      <p:cxnSp>
        <p:nvCxnSpPr>
          <p:cNvPr id="12" name="Straight Connector 11">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2254529"/>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0" name="Rectangle 9">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B699912-4102-43E3-9712-24ED263A7822}"/>
              </a:ext>
            </a:extLst>
          </p:cNvPr>
          <p:cNvSpPr>
            <a:spLocks noGrp="1"/>
          </p:cNvSpPr>
          <p:nvPr>
            <p:ph type="title"/>
          </p:nvPr>
        </p:nvSpPr>
        <p:spPr>
          <a:xfrm>
            <a:off x="4219803" y="4735775"/>
            <a:ext cx="7006998" cy="1245732"/>
          </a:xfrm>
        </p:spPr>
        <p:txBody>
          <a:bodyPr anchor="t">
            <a:normAutofit/>
          </a:bodyPr>
          <a:lstStyle/>
          <a:p>
            <a:r>
              <a:rPr lang="en-US" dirty="0">
                <a:solidFill>
                  <a:srgbClr val="FFFFFF"/>
                </a:solidFill>
              </a:rPr>
              <a:t>*Reminder</a:t>
            </a:r>
          </a:p>
        </p:txBody>
      </p:sp>
      <p:sp>
        <p:nvSpPr>
          <p:cNvPr id="12" name="Freeform 18">
            <a:extLst>
              <a:ext uri="{FF2B5EF4-FFF2-40B4-BE49-F238E27FC236}">
                <a16:creationId xmlns:a16="http://schemas.microsoft.com/office/drawing/2014/main" id="{A24A153C-9BEC-46E7-9AA4-DFC65A2B1A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9400" y="1910808"/>
            <a:ext cx="5571069" cy="3036377"/>
          </a:xfrm>
          <a:custGeom>
            <a:avLst/>
            <a:gdLst>
              <a:gd name="connsiteX0" fmla="*/ 5215514 w 5851096"/>
              <a:gd name="connsiteY0" fmla="*/ 659222 h 3089525"/>
              <a:gd name="connsiteX1" fmla="*/ 5783878 w 5851096"/>
              <a:gd name="connsiteY1" fmla="*/ 1223782 h 3089525"/>
              <a:gd name="connsiteX2" fmla="*/ 5215514 w 5851096"/>
              <a:gd name="connsiteY2" fmla="*/ 659222 h 3089525"/>
              <a:gd name="connsiteX3" fmla="*/ 5215514 w 5851096"/>
              <a:gd name="connsiteY3" fmla="*/ 2417442 h 3089525"/>
              <a:gd name="connsiteX4" fmla="*/ 5783878 w 5851096"/>
              <a:gd name="connsiteY4" fmla="*/ 2982001 h 3089525"/>
              <a:gd name="connsiteX5" fmla="*/ 5215514 w 5851096"/>
              <a:gd name="connsiteY5" fmla="*/ 2417442 h 3089525"/>
              <a:gd name="connsiteX6" fmla="*/ 5215512 w 5851096"/>
              <a:gd name="connsiteY6" fmla="*/ 2107862 h 3089525"/>
              <a:gd name="connsiteX7" fmla="*/ 5783876 w 5851096"/>
              <a:gd name="connsiteY7" fmla="*/ 1547735 h 3089525"/>
              <a:gd name="connsiteX8" fmla="*/ 5215512 w 5851096"/>
              <a:gd name="connsiteY8" fmla="*/ 2107862 h 3089525"/>
              <a:gd name="connsiteX9" fmla="*/ 5065535 w 5851096"/>
              <a:gd name="connsiteY9" fmla="*/ 521483 h 3089525"/>
              <a:gd name="connsiteX10" fmla="*/ 5066157 w 5851096"/>
              <a:gd name="connsiteY10" fmla="*/ 509629 h 3089525"/>
              <a:gd name="connsiteX11" fmla="*/ 5066678 w 5851096"/>
              <a:gd name="connsiteY11" fmla="*/ 509663 h 3089525"/>
              <a:gd name="connsiteX12" fmla="*/ 5066705 w 5851096"/>
              <a:gd name="connsiteY12" fmla="*/ 509151 h 3089525"/>
              <a:gd name="connsiteX13" fmla="*/ 5084580 w 5851096"/>
              <a:gd name="connsiteY13" fmla="*/ 510833 h 3089525"/>
              <a:gd name="connsiteX14" fmla="*/ 5184444 w 5851096"/>
              <a:gd name="connsiteY14" fmla="*/ 520226 h 3089525"/>
              <a:gd name="connsiteX15" fmla="*/ 5201405 w 5851096"/>
              <a:gd name="connsiteY15" fmla="*/ 521820 h 3089525"/>
              <a:gd name="connsiteX16" fmla="*/ 5201527 w 5851096"/>
              <a:gd name="connsiteY16" fmla="*/ 523010 h 3089525"/>
              <a:gd name="connsiteX17" fmla="*/ 5841311 w 5851096"/>
              <a:gd name="connsiteY17" fmla="*/ 983324 h 3089525"/>
              <a:gd name="connsiteX18" fmla="*/ 5851096 w 5851096"/>
              <a:gd name="connsiteY18" fmla="*/ 1006985 h 3089525"/>
              <a:gd name="connsiteX19" fmla="*/ 5851096 w 5851096"/>
              <a:gd name="connsiteY19" fmla="*/ 1366179 h 3089525"/>
              <a:gd name="connsiteX20" fmla="*/ 5814952 w 5851096"/>
              <a:gd name="connsiteY20" fmla="*/ 1362779 h 3089525"/>
              <a:gd name="connsiteX21" fmla="*/ 5797987 w 5851096"/>
              <a:gd name="connsiteY21" fmla="*/ 1361184 h 3089525"/>
              <a:gd name="connsiteX22" fmla="*/ 5797866 w 5851096"/>
              <a:gd name="connsiteY22" fmla="*/ 1359994 h 3089525"/>
              <a:gd name="connsiteX23" fmla="*/ 5075873 w 5851096"/>
              <a:gd name="connsiteY23" fmla="*/ 641878 h 3089525"/>
              <a:gd name="connsiteX24" fmla="*/ 5075344 w 5851096"/>
              <a:gd name="connsiteY24" fmla="*/ 641812 h 3089525"/>
              <a:gd name="connsiteX25" fmla="*/ 5074781 w 5851096"/>
              <a:gd name="connsiteY25" fmla="*/ 634895 h 3089525"/>
              <a:gd name="connsiteX26" fmla="*/ 5066970 w 5851096"/>
              <a:gd name="connsiteY26" fmla="*/ 539073 h 3089525"/>
              <a:gd name="connsiteX27" fmla="*/ 5065535 w 5851096"/>
              <a:gd name="connsiteY27" fmla="*/ 521483 h 3089525"/>
              <a:gd name="connsiteX28" fmla="*/ 5065535 w 5851096"/>
              <a:gd name="connsiteY28" fmla="*/ 2279702 h 3089525"/>
              <a:gd name="connsiteX29" fmla="*/ 5066157 w 5851096"/>
              <a:gd name="connsiteY29" fmla="*/ 2267848 h 3089525"/>
              <a:gd name="connsiteX30" fmla="*/ 5066678 w 5851096"/>
              <a:gd name="connsiteY30" fmla="*/ 2267882 h 3089525"/>
              <a:gd name="connsiteX31" fmla="*/ 5066705 w 5851096"/>
              <a:gd name="connsiteY31" fmla="*/ 2267371 h 3089525"/>
              <a:gd name="connsiteX32" fmla="*/ 5084580 w 5851096"/>
              <a:gd name="connsiteY32" fmla="*/ 2269052 h 3089525"/>
              <a:gd name="connsiteX33" fmla="*/ 5184444 w 5851096"/>
              <a:gd name="connsiteY33" fmla="*/ 2278445 h 3089525"/>
              <a:gd name="connsiteX34" fmla="*/ 5201405 w 5851096"/>
              <a:gd name="connsiteY34" fmla="*/ 2280040 h 3089525"/>
              <a:gd name="connsiteX35" fmla="*/ 5201527 w 5851096"/>
              <a:gd name="connsiteY35" fmla="*/ 2281230 h 3089525"/>
              <a:gd name="connsiteX36" fmla="*/ 5841311 w 5851096"/>
              <a:gd name="connsiteY36" fmla="*/ 2741544 h 3089525"/>
              <a:gd name="connsiteX37" fmla="*/ 5851096 w 5851096"/>
              <a:gd name="connsiteY37" fmla="*/ 2765204 h 3089525"/>
              <a:gd name="connsiteX38" fmla="*/ 5851096 w 5851096"/>
              <a:gd name="connsiteY38" fmla="*/ 3089525 h 3089525"/>
              <a:gd name="connsiteX39" fmla="*/ 5680952 w 5851096"/>
              <a:gd name="connsiteY39" fmla="*/ 3089525 h 3089525"/>
              <a:gd name="connsiteX40" fmla="*/ 5661219 w 5851096"/>
              <a:gd name="connsiteY40" fmla="*/ 3084683 h 3089525"/>
              <a:gd name="connsiteX41" fmla="*/ 5075873 w 5851096"/>
              <a:gd name="connsiteY41" fmla="*/ 2400097 h 3089525"/>
              <a:gd name="connsiteX42" fmla="*/ 5075344 w 5851096"/>
              <a:gd name="connsiteY42" fmla="*/ 2400032 h 3089525"/>
              <a:gd name="connsiteX43" fmla="*/ 5074781 w 5851096"/>
              <a:gd name="connsiteY43" fmla="*/ 2393114 h 3089525"/>
              <a:gd name="connsiteX44" fmla="*/ 5066970 w 5851096"/>
              <a:gd name="connsiteY44" fmla="*/ 2297292 h 3089525"/>
              <a:gd name="connsiteX45" fmla="*/ 5065535 w 5851096"/>
              <a:gd name="connsiteY45" fmla="*/ 2279702 h 3089525"/>
              <a:gd name="connsiteX46" fmla="*/ 5065533 w 5851096"/>
              <a:gd name="connsiteY46" fmla="*/ 486299 h 3089525"/>
              <a:gd name="connsiteX47" fmla="*/ 5066968 w 5851096"/>
              <a:gd name="connsiteY47" fmla="*/ 468842 h 3089525"/>
              <a:gd name="connsiteX48" fmla="*/ 5074776 w 5851096"/>
              <a:gd name="connsiteY48" fmla="*/ 373792 h 3089525"/>
              <a:gd name="connsiteX49" fmla="*/ 5075341 w 5851096"/>
              <a:gd name="connsiteY49" fmla="*/ 366915 h 3089525"/>
              <a:gd name="connsiteX50" fmla="*/ 5075869 w 5851096"/>
              <a:gd name="connsiteY50" fmla="*/ 366850 h 3089525"/>
              <a:gd name="connsiteX51" fmla="*/ 5163966 w 5851096"/>
              <a:gd name="connsiteY51" fmla="*/ 100280 h 3089525"/>
              <a:gd name="connsiteX52" fmla="*/ 5229488 w 5851096"/>
              <a:gd name="connsiteY52" fmla="*/ 0 h 3089525"/>
              <a:gd name="connsiteX53" fmla="*/ 5405629 w 5851096"/>
              <a:gd name="connsiteY53" fmla="*/ 0 h 3089525"/>
              <a:gd name="connsiteX54" fmla="*/ 5334254 w 5851096"/>
              <a:gd name="connsiteY54" fmla="*/ 79433 h 3089525"/>
              <a:gd name="connsiteX55" fmla="*/ 5215512 w 5851096"/>
              <a:gd name="connsiteY55" fmla="*/ 349642 h 3089525"/>
              <a:gd name="connsiteX56" fmla="*/ 5674730 w 5851096"/>
              <a:gd name="connsiteY56" fmla="*/ 45955 h 3089525"/>
              <a:gd name="connsiteX57" fmla="*/ 5697983 w 5851096"/>
              <a:gd name="connsiteY57" fmla="*/ 0 h 3089525"/>
              <a:gd name="connsiteX58" fmla="*/ 5851096 w 5851096"/>
              <a:gd name="connsiteY58" fmla="*/ 0 h 3089525"/>
              <a:gd name="connsiteX59" fmla="*/ 5851096 w 5851096"/>
              <a:gd name="connsiteY59" fmla="*/ 4349 h 3089525"/>
              <a:gd name="connsiteX60" fmla="*/ 5799246 w 5851096"/>
              <a:gd name="connsiteY60" fmla="*/ 99096 h 3089525"/>
              <a:gd name="connsiteX61" fmla="*/ 5201524 w 5851096"/>
              <a:gd name="connsiteY61" fmla="*/ 484784 h 3089525"/>
              <a:gd name="connsiteX62" fmla="*/ 5201403 w 5851096"/>
              <a:gd name="connsiteY62" fmla="*/ 485964 h 3089525"/>
              <a:gd name="connsiteX63" fmla="*/ 5184438 w 5851096"/>
              <a:gd name="connsiteY63" fmla="*/ 487548 h 3089525"/>
              <a:gd name="connsiteX64" fmla="*/ 5084610 w 5851096"/>
              <a:gd name="connsiteY64" fmla="*/ 496864 h 3089525"/>
              <a:gd name="connsiteX65" fmla="*/ 5066703 w 5851096"/>
              <a:gd name="connsiteY65" fmla="*/ 498535 h 3089525"/>
              <a:gd name="connsiteX66" fmla="*/ 5066676 w 5851096"/>
              <a:gd name="connsiteY66" fmla="*/ 498027 h 3089525"/>
              <a:gd name="connsiteX67" fmla="*/ 5066154 w 5851096"/>
              <a:gd name="connsiteY67" fmla="*/ 498061 h 3089525"/>
              <a:gd name="connsiteX68" fmla="*/ 5065533 w 5851096"/>
              <a:gd name="connsiteY68" fmla="*/ 486299 h 3089525"/>
              <a:gd name="connsiteX69" fmla="*/ 5065533 w 5851096"/>
              <a:gd name="connsiteY69" fmla="*/ 2244520 h 3089525"/>
              <a:gd name="connsiteX70" fmla="*/ 5066968 w 5851096"/>
              <a:gd name="connsiteY70" fmla="*/ 2227062 h 3089525"/>
              <a:gd name="connsiteX71" fmla="*/ 5074776 w 5851096"/>
              <a:gd name="connsiteY71" fmla="*/ 2132012 h 3089525"/>
              <a:gd name="connsiteX72" fmla="*/ 5075341 w 5851096"/>
              <a:gd name="connsiteY72" fmla="*/ 2125135 h 3089525"/>
              <a:gd name="connsiteX73" fmla="*/ 5075869 w 5851096"/>
              <a:gd name="connsiteY73" fmla="*/ 2125070 h 3089525"/>
              <a:gd name="connsiteX74" fmla="*/ 5797863 w 5851096"/>
              <a:gd name="connsiteY74" fmla="*/ 1412593 h 3089525"/>
              <a:gd name="connsiteX75" fmla="*/ 5797985 w 5851096"/>
              <a:gd name="connsiteY75" fmla="*/ 1411413 h 3089525"/>
              <a:gd name="connsiteX76" fmla="*/ 5814946 w 5851096"/>
              <a:gd name="connsiteY76" fmla="*/ 1409830 h 3089525"/>
              <a:gd name="connsiteX77" fmla="*/ 5851096 w 5851096"/>
              <a:gd name="connsiteY77" fmla="*/ 1406457 h 3089525"/>
              <a:gd name="connsiteX78" fmla="*/ 5851096 w 5851096"/>
              <a:gd name="connsiteY78" fmla="*/ 1762823 h 3089525"/>
              <a:gd name="connsiteX79" fmla="*/ 5841309 w 5851096"/>
              <a:gd name="connsiteY79" fmla="*/ 1786304 h 3089525"/>
              <a:gd name="connsiteX80" fmla="*/ 5201524 w 5851096"/>
              <a:gd name="connsiteY80" fmla="*/ 2243004 h 3089525"/>
              <a:gd name="connsiteX81" fmla="*/ 5201403 w 5851096"/>
              <a:gd name="connsiteY81" fmla="*/ 2244184 h 3089525"/>
              <a:gd name="connsiteX82" fmla="*/ 5184438 w 5851096"/>
              <a:gd name="connsiteY82" fmla="*/ 2245767 h 3089525"/>
              <a:gd name="connsiteX83" fmla="*/ 5084610 w 5851096"/>
              <a:gd name="connsiteY83" fmla="*/ 2255084 h 3089525"/>
              <a:gd name="connsiteX84" fmla="*/ 5066703 w 5851096"/>
              <a:gd name="connsiteY84" fmla="*/ 2256755 h 3089525"/>
              <a:gd name="connsiteX85" fmla="*/ 5066676 w 5851096"/>
              <a:gd name="connsiteY85" fmla="*/ 2256246 h 3089525"/>
              <a:gd name="connsiteX86" fmla="*/ 5066154 w 5851096"/>
              <a:gd name="connsiteY86" fmla="*/ 2256280 h 3089525"/>
              <a:gd name="connsiteX87" fmla="*/ 5065533 w 5851096"/>
              <a:gd name="connsiteY87" fmla="*/ 2244520 h 3089525"/>
              <a:gd name="connsiteX88" fmla="*/ 4325732 w 5851096"/>
              <a:gd name="connsiteY88" fmla="*/ 1223782 h 3089525"/>
              <a:gd name="connsiteX89" fmla="*/ 4894096 w 5851096"/>
              <a:gd name="connsiteY89" fmla="*/ 659222 h 3089525"/>
              <a:gd name="connsiteX90" fmla="*/ 4325732 w 5851096"/>
              <a:gd name="connsiteY90" fmla="*/ 1223782 h 3089525"/>
              <a:gd name="connsiteX91" fmla="*/ 4325732 w 5851096"/>
              <a:gd name="connsiteY91" fmla="*/ 1547735 h 3089525"/>
              <a:gd name="connsiteX92" fmla="*/ 4894096 w 5851096"/>
              <a:gd name="connsiteY92" fmla="*/ 2107862 h 3089525"/>
              <a:gd name="connsiteX93" fmla="*/ 4325732 w 5851096"/>
              <a:gd name="connsiteY93" fmla="*/ 1547735 h 3089525"/>
              <a:gd name="connsiteX94" fmla="*/ 4325732 w 5851096"/>
              <a:gd name="connsiteY94" fmla="*/ 2982001 h 3089525"/>
              <a:gd name="connsiteX95" fmla="*/ 4894096 w 5851096"/>
              <a:gd name="connsiteY95" fmla="*/ 2417442 h 3089525"/>
              <a:gd name="connsiteX96" fmla="*/ 4325732 w 5851096"/>
              <a:gd name="connsiteY96" fmla="*/ 2982001 h 3089525"/>
              <a:gd name="connsiteX97" fmla="*/ 4256134 w 5851096"/>
              <a:gd name="connsiteY97" fmla="*/ 0 h 3089525"/>
              <a:gd name="connsiteX98" fmla="*/ 4411625 w 5851096"/>
              <a:gd name="connsiteY98" fmla="*/ 0 h 3089525"/>
              <a:gd name="connsiteX99" fmla="*/ 4434878 w 5851096"/>
              <a:gd name="connsiteY99" fmla="*/ 45955 h 3089525"/>
              <a:gd name="connsiteX100" fmla="*/ 4894096 w 5851096"/>
              <a:gd name="connsiteY100" fmla="*/ 349642 h 3089525"/>
              <a:gd name="connsiteX101" fmla="*/ 4775353 w 5851096"/>
              <a:gd name="connsiteY101" fmla="*/ 79433 h 3089525"/>
              <a:gd name="connsiteX102" fmla="*/ 4703980 w 5851096"/>
              <a:gd name="connsiteY102" fmla="*/ 0 h 3089525"/>
              <a:gd name="connsiteX103" fmla="*/ 4880119 w 5851096"/>
              <a:gd name="connsiteY103" fmla="*/ 0 h 3089525"/>
              <a:gd name="connsiteX104" fmla="*/ 4945641 w 5851096"/>
              <a:gd name="connsiteY104" fmla="*/ 100280 h 3089525"/>
              <a:gd name="connsiteX105" fmla="*/ 5033738 w 5851096"/>
              <a:gd name="connsiteY105" fmla="*/ 366850 h 3089525"/>
              <a:gd name="connsiteX106" fmla="*/ 5034267 w 5851096"/>
              <a:gd name="connsiteY106" fmla="*/ 366915 h 3089525"/>
              <a:gd name="connsiteX107" fmla="*/ 5034832 w 5851096"/>
              <a:gd name="connsiteY107" fmla="*/ 373792 h 3089525"/>
              <a:gd name="connsiteX108" fmla="*/ 5042640 w 5851096"/>
              <a:gd name="connsiteY108" fmla="*/ 468842 h 3089525"/>
              <a:gd name="connsiteX109" fmla="*/ 5044074 w 5851096"/>
              <a:gd name="connsiteY109" fmla="*/ 486299 h 3089525"/>
              <a:gd name="connsiteX110" fmla="*/ 5043454 w 5851096"/>
              <a:gd name="connsiteY110" fmla="*/ 498061 h 3089525"/>
              <a:gd name="connsiteX111" fmla="*/ 5042932 w 5851096"/>
              <a:gd name="connsiteY111" fmla="*/ 498027 h 3089525"/>
              <a:gd name="connsiteX112" fmla="*/ 5042905 w 5851096"/>
              <a:gd name="connsiteY112" fmla="*/ 498535 h 3089525"/>
              <a:gd name="connsiteX113" fmla="*/ 5024997 w 5851096"/>
              <a:gd name="connsiteY113" fmla="*/ 496864 h 3089525"/>
              <a:gd name="connsiteX114" fmla="*/ 4925170 w 5851096"/>
              <a:gd name="connsiteY114" fmla="*/ 487548 h 3089525"/>
              <a:gd name="connsiteX115" fmla="*/ 4908205 w 5851096"/>
              <a:gd name="connsiteY115" fmla="*/ 485964 h 3089525"/>
              <a:gd name="connsiteX116" fmla="*/ 4908084 w 5851096"/>
              <a:gd name="connsiteY116" fmla="*/ 484784 h 3089525"/>
              <a:gd name="connsiteX117" fmla="*/ 4310363 w 5851096"/>
              <a:gd name="connsiteY117" fmla="*/ 99096 h 3089525"/>
              <a:gd name="connsiteX118" fmla="*/ 4178216 w 5851096"/>
              <a:gd name="connsiteY118" fmla="*/ 3089525 h 3089525"/>
              <a:gd name="connsiteX119" fmla="*/ 4184996 w 5851096"/>
              <a:gd name="connsiteY119" fmla="*/ 3006343 h 3089525"/>
              <a:gd name="connsiteX120" fmla="*/ 4185561 w 5851096"/>
              <a:gd name="connsiteY120" fmla="*/ 2999411 h 3089525"/>
              <a:gd name="connsiteX121" fmla="*/ 4186090 w 5851096"/>
              <a:gd name="connsiteY121" fmla="*/ 2999346 h 3089525"/>
              <a:gd name="connsiteX122" fmla="*/ 4908083 w 5851096"/>
              <a:gd name="connsiteY122" fmla="*/ 2281230 h 3089525"/>
              <a:gd name="connsiteX123" fmla="*/ 4908205 w 5851096"/>
              <a:gd name="connsiteY123" fmla="*/ 2280040 h 3089525"/>
              <a:gd name="connsiteX124" fmla="*/ 4925166 w 5851096"/>
              <a:gd name="connsiteY124" fmla="*/ 2278445 h 3089525"/>
              <a:gd name="connsiteX125" fmla="*/ 5025030 w 5851096"/>
              <a:gd name="connsiteY125" fmla="*/ 2269052 h 3089525"/>
              <a:gd name="connsiteX126" fmla="*/ 5042905 w 5851096"/>
              <a:gd name="connsiteY126" fmla="*/ 2267371 h 3089525"/>
              <a:gd name="connsiteX127" fmla="*/ 5042932 w 5851096"/>
              <a:gd name="connsiteY127" fmla="*/ 2267882 h 3089525"/>
              <a:gd name="connsiteX128" fmla="*/ 5043453 w 5851096"/>
              <a:gd name="connsiteY128" fmla="*/ 2267848 h 3089525"/>
              <a:gd name="connsiteX129" fmla="*/ 5044074 w 5851096"/>
              <a:gd name="connsiteY129" fmla="*/ 2279702 h 3089525"/>
              <a:gd name="connsiteX130" fmla="*/ 5042640 w 5851096"/>
              <a:gd name="connsiteY130" fmla="*/ 2297292 h 3089525"/>
              <a:gd name="connsiteX131" fmla="*/ 5034829 w 5851096"/>
              <a:gd name="connsiteY131" fmla="*/ 2393114 h 3089525"/>
              <a:gd name="connsiteX132" fmla="*/ 5034266 w 5851096"/>
              <a:gd name="connsiteY132" fmla="*/ 2400032 h 3089525"/>
              <a:gd name="connsiteX133" fmla="*/ 5033737 w 5851096"/>
              <a:gd name="connsiteY133" fmla="*/ 2400097 h 3089525"/>
              <a:gd name="connsiteX134" fmla="*/ 4448391 w 5851096"/>
              <a:gd name="connsiteY134" fmla="*/ 3084683 h 3089525"/>
              <a:gd name="connsiteX135" fmla="*/ 4428658 w 5851096"/>
              <a:gd name="connsiteY135" fmla="*/ 3089525 h 3089525"/>
              <a:gd name="connsiteX136" fmla="*/ 4175753 w 5851096"/>
              <a:gd name="connsiteY136" fmla="*/ 1361522 h 3089525"/>
              <a:gd name="connsiteX137" fmla="*/ 4177187 w 5851096"/>
              <a:gd name="connsiteY137" fmla="*/ 1343926 h 3089525"/>
              <a:gd name="connsiteX138" fmla="*/ 4184996 w 5851096"/>
              <a:gd name="connsiteY138" fmla="*/ 1248124 h 3089525"/>
              <a:gd name="connsiteX139" fmla="*/ 4185561 w 5851096"/>
              <a:gd name="connsiteY139" fmla="*/ 1241192 h 3089525"/>
              <a:gd name="connsiteX140" fmla="*/ 4186090 w 5851096"/>
              <a:gd name="connsiteY140" fmla="*/ 1241127 h 3089525"/>
              <a:gd name="connsiteX141" fmla="*/ 4908083 w 5851096"/>
              <a:gd name="connsiteY141" fmla="*/ 523010 h 3089525"/>
              <a:gd name="connsiteX142" fmla="*/ 4908205 w 5851096"/>
              <a:gd name="connsiteY142" fmla="*/ 521820 h 3089525"/>
              <a:gd name="connsiteX143" fmla="*/ 4925166 w 5851096"/>
              <a:gd name="connsiteY143" fmla="*/ 520226 h 3089525"/>
              <a:gd name="connsiteX144" fmla="*/ 5025030 w 5851096"/>
              <a:gd name="connsiteY144" fmla="*/ 510833 h 3089525"/>
              <a:gd name="connsiteX145" fmla="*/ 5042905 w 5851096"/>
              <a:gd name="connsiteY145" fmla="*/ 509151 h 3089525"/>
              <a:gd name="connsiteX146" fmla="*/ 5042932 w 5851096"/>
              <a:gd name="connsiteY146" fmla="*/ 509663 h 3089525"/>
              <a:gd name="connsiteX147" fmla="*/ 5043453 w 5851096"/>
              <a:gd name="connsiteY147" fmla="*/ 509629 h 3089525"/>
              <a:gd name="connsiteX148" fmla="*/ 5044074 w 5851096"/>
              <a:gd name="connsiteY148" fmla="*/ 521483 h 3089525"/>
              <a:gd name="connsiteX149" fmla="*/ 5042640 w 5851096"/>
              <a:gd name="connsiteY149" fmla="*/ 539073 h 3089525"/>
              <a:gd name="connsiteX150" fmla="*/ 5034829 w 5851096"/>
              <a:gd name="connsiteY150" fmla="*/ 634895 h 3089525"/>
              <a:gd name="connsiteX151" fmla="*/ 5034266 w 5851096"/>
              <a:gd name="connsiteY151" fmla="*/ 641812 h 3089525"/>
              <a:gd name="connsiteX152" fmla="*/ 5033737 w 5851096"/>
              <a:gd name="connsiteY152" fmla="*/ 641878 h 3089525"/>
              <a:gd name="connsiteX153" fmla="*/ 4311744 w 5851096"/>
              <a:gd name="connsiteY153" fmla="*/ 1359994 h 3089525"/>
              <a:gd name="connsiteX154" fmla="*/ 4311623 w 5851096"/>
              <a:gd name="connsiteY154" fmla="*/ 1361184 h 3089525"/>
              <a:gd name="connsiteX155" fmla="*/ 4294658 w 5851096"/>
              <a:gd name="connsiteY155" fmla="*/ 1362780 h 3089525"/>
              <a:gd name="connsiteX156" fmla="*/ 4194831 w 5851096"/>
              <a:gd name="connsiteY156" fmla="*/ 1372169 h 3089525"/>
              <a:gd name="connsiteX157" fmla="*/ 4176923 w 5851096"/>
              <a:gd name="connsiteY157" fmla="*/ 1373854 h 3089525"/>
              <a:gd name="connsiteX158" fmla="*/ 4176896 w 5851096"/>
              <a:gd name="connsiteY158" fmla="*/ 1373341 h 3089525"/>
              <a:gd name="connsiteX159" fmla="*/ 4176374 w 5851096"/>
              <a:gd name="connsiteY159" fmla="*/ 1373376 h 3089525"/>
              <a:gd name="connsiteX160" fmla="*/ 4175753 w 5851096"/>
              <a:gd name="connsiteY160" fmla="*/ 1361522 h 3089525"/>
              <a:gd name="connsiteX161" fmla="*/ 4175753 w 5851096"/>
              <a:gd name="connsiteY161" fmla="*/ 1411078 h 3089525"/>
              <a:gd name="connsiteX162" fmla="*/ 4176375 w 5851096"/>
              <a:gd name="connsiteY162" fmla="*/ 1399317 h 3089525"/>
              <a:gd name="connsiteX163" fmla="*/ 4176896 w 5851096"/>
              <a:gd name="connsiteY163" fmla="*/ 1399351 h 3089525"/>
              <a:gd name="connsiteX164" fmla="*/ 4176923 w 5851096"/>
              <a:gd name="connsiteY164" fmla="*/ 1398843 h 3089525"/>
              <a:gd name="connsiteX165" fmla="*/ 4194799 w 5851096"/>
              <a:gd name="connsiteY165" fmla="*/ 1400511 h 3089525"/>
              <a:gd name="connsiteX166" fmla="*/ 4294662 w 5851096"/>
              <a:gd name="connsiteY166" fmla="*/ 1409831 h 3089525"/>
              <a:gd name="connsiteX167" fmla="*/ 4311623 w 5851096"/>
              <a:gd name="connsiteY167" fmla="*/ 1411413 h 3089525"/>
              <a:gd name="connsiteX168" fmla="*/ 4311745 w 5851096"/>
              <a:gd name="connsiteY168" fmla="*/ 1412593 h 3089525"/>
              <a:gd name="connsiteX169" fmla="*/ 5033738 w 5851096"/>
              <a:gd name="connsiteY169" fmla="*/ 2125070 h 3089525"/>
              <a:gd name="connsiteX170" fmla="*/ 5034267 w 5851096"/>
              <a:gd name="connsiteY170" fmla="*/ 2125135 h 3089525"/>
              <a:gd name="connsiteX171" fmla="*/ 5034832 w 5851096"/>
              <a:gd name="connsiteY171" fmla="*/ 2132012 h 3089525"/>
              <a:gd name="connsiteX172" fmla="*/ 5042640 w 5851096"/>
              <a:gd name="connsiteY172" fmla="*/ 2227062 h 3089525"/>
              <a:gd name="connsiteX173" fmla="*/ 5044074 w 5851096"/>
              <a:gd name="connsiteY173" fmla="*/ 2244520 h 3089525"/>
              <a:gd name="connsiteX174" fmla="*/ 5043454 w 5851096"/>
              <a:gd name="connsiteY174" fmla="*/ 2256280 h 3089525"/>
              <a:gd name="connsiteX175" fmla="*/ 5042932 w 5851096"/>
              <a:gd name="connsiteY175" fmla="*/ 2256246 h 3089525"/>
              <a:gd name="connsiteX176" fmla="*/ 5042905 w 5851096"/>
              <a:gd name="connsiteY176" fmla="*/ 2256755 h 3089525"/>
              <a:gd name="connsiteX177" fmla="*/ 5024997 w 5851096"/>
              <a:gd name="connsiteY177" fmla="*/ 2255084 h 3089525"/>
              <a:gd name="connsiteX178" fmla="*/ 4925170 w 5851096"/>
              <a:gd name="connsiteY178" fmla="*/ 2245767 h 3089525"/>
              <a:gd name="connsiteX179" fmla="*/ 4908205 w 5851096"/>
              <a:gd name="connsiteY179" fmla="*/ 2244184 h 3089525"/>
              <a:gd name="connsiteX180" fmla="*/ 4908084 w 5851096"/>
              <a:gd name="connsiteY180" fmla="*/ 2243004 h 3089525"/>
              <a:gd name="connsiteX181" fmla="*/ 4186091 w 5851096"/>
              <a:gd name="connsiteY181" fmla="*/ 1530527 h 3089525"/>
              <a:gd name="connsiteX182" fmla="*/ 4185562 w 5851096"/>
              <a:gd name="connsiteY182" fmla="*/ 1530463 h 3089525"/>
              <a:gd name="connsiteX183" fmla="*/ 4184999 w 5851096"/>
              <a:gd name="connsiteY183" fmla="*/ 1523599 h 3089525"/>
              <a:gd name="connsiteX184" fmla="*/ 4177187 w 5851096"/>
              <a:gd name="connsiteY184" fmla="*/ 1428529 h 3089525"/>
              <a:gd name="connsiteX185" fmla="*/ 4175753 w 5851096"/>
              <a:gd name="connsiteY185" fmla="*/ 1411078 h 3089525"/>
              <a:gd name="connsiteX186" fmla="*/ 3445328 w 5851096"/>
              <a:gd name="connsiteY186" fmla="*/ 659222 h 3089525"/>
              <a:gd name="connsiteX187" fmla="*/ 4013692 w 5851096"/>
              <a:gd name="connsiteY187" fmla="*/ 1223782 h 3089525"/>
              <a:gd name="connsiteX188" fmla="*/ 3445328 w 5851096"/>
              <a:gd name="connsiteY188" fmla="*/ 659222 h 3089525"/>
              <a:gd name="connsiteX189" fmla="*/ 3445328 w 5851096"/>
              <a:gd name="connsiteY189" fmla="*/ 2417442 h 3089525"/>
              <a:gd name="connsiteX190" fmla="*/ 4013692 w 5851096"/>
              <a:gd name="connsiteY190" fmla="*/ 2982001 h 3089525"/>
              <a:gd name="connsiteX191" fmla="*/ 3445328 w 5851096"/>
              <a:gd name="connsiteY191" fmla="*/ 2417442 h 3089525"/>
              <a:gd name="connsiteX192" fmla="*/ 3445326 w 5851096"/>
              <a:gd name="connsiteY192" fmla="*/ 2107862 h 3089525"/>
              <a:gd name="connsiteX193" fmla="*/ 4013690 w 5851096"/>
              <a:gd name="connsiteY193" fmla="*/ 1547735 h 3089525"/>
              <a:gd name="connsiteX194" fmla="*/ 3445326 w 5851096"/>
              <a:gd name="connsiteY194" fmla="*/ 2107862 h 3089525"/>
              <a:gd name="connsiteX195" fmla="*/ 3295350 w 5851096"/>
              <a:gd name="connsiteY195" fmla="*/ 521483 h 3089525"/>
              <a:gd name="connsiteX196" fmla="*/ 3295971 w 5851096"/>
              <a:gd name="connsiteY196" fmla="*/ 509629 h 3089525"/>
              <a:gd name="connsiteX197" fmla="*/ 3296492 w 5851096"/>
              <a:gd name="connsiteY197" fmla="*/ 509663 h 3089525"/>
              <a:gd name="connsiteX198" fmla="*/ 3296519 w 5851096"/>
              <a:gd name="connsiteY198" fmla="*/ 509151 h 3089525"/>
              <a:gd name="connsiteX199" fmla="*/ 3314395 w 5851096"/>
              <a:gd name="connsiteY199" fmla="*/ 510833 h 3089525"/>
              <a:gd name="connsiteX200" fmla="*/ 3414258 w 5851096"/>
              <a:gd name="connsiteY200" fmla="*/ 520226 h 3089525"/>
              <a:gd name="connsiteX201" fmla="*/ 3431219 w 5851096"/>
              <a:gd name="connsiteY201" fmla="*/ 521820 h 3089525"/>
              <a:gd name="connsiteX202" fmla="*/ 3431341 w 5851096"/>
              <a:gd name="connsiteY202" fmla="*/ 523010 h 3089525"/>
              <a:gd name="connsiteX203" fmla="*/ 4153335 w 5851096"/>
              <a:gd name="connsiteY203" fmla="*/ 1241127 h 3089525"/>
              <a:gd name="connsiteX204" fmla="*/ 4153863 w 5851096"/>
              <a:gd name="connsiteY204" fmla="*/ 1241192 h 3089525"/>
              <a:gd name="connsiteX205" fmla="*/ 4154429 w 5851096"/>
              <a:gd name="connsiteY205" fmla="*/ 1248124 h 3089525"/>
              <a:gd name="connsiteX206" fmla="*/ 4162237 w 5851096"/>
              <a:gd name="connsiteY206" fmla="*/ 1343926 h 3089525"/>
              <a:gd name="connsiteX207" fmla="*/ 4163671 w 5851096"/>
              <a:gd name="connsiteY207" fmla="*/ 1361522 h 3089525"/>
              <a:gd name="connsiteX208" fmla="*/ 4163050 w 5851096"/>
              <a:gd name="connsiteY208" fmla="*/ 1373376 h 3089525"/>
              <a:gd name="connsiteX209" fmla="*/ 4162528 w 5851096"/>
              <a:gd name="connsiteY209" fmla="*/ 1373341 h 3089525"/>
              <a:gd name="connsiteX210" fmla="*/ 4162501 w 5851096"/>
              <a:gd name="connsiteY210" fmla="*/ 1373854 h 3089525"/>
              <a:gd name="connsiteX211" fmla="*/ 4144594 w 5851096"/>
              <a:gd name="connsiteY211" fmla="*/ 1372169 h 3089525"/>
              <a:gd name="connsiteX212" fmla="*/ 4044766 w 5851096"/>
              <a:gd name="connsiteY212" fmla="*/ 1362780 h 3089525"/>
              <a:gd name="connsiteX213" fmla="*/ 4027802 w 5851096"/>
              <a:gd name="connsiteY213" fmla="*/ 1361184 h 3089525"/>
              <a:gd name="connsiteX214" fmla="*/ 4027681 w 5851096"/>
              <a:gd name="connsiteY214" fmla="*/ 1359994 h 3089525"/>
              <a:gd name="connsiteX215" fmla="*/ 3305687 w 5851096"/>
              <a:gd name="connsiteY215" fmla="*/ 641878 h 3089525"/>
              <a:gd name="connsiteX216" fmla="*/ 3305158 w 5851096"/>
              <a:gd name="connsiteY216" fmla="*/ 641812 h 3089525"/>
              <a:gd name="connsiteX217" fmla="*/ 3304595 w 5851096"/>
              <a:gd name="connsiteY217" fmla="*/ 634895 h 3089525"/>
              <a:gd name="connsiteX218" fmla="*/ 3296784 w 5851096"/>
              <a:gd name="connsiteY218" fmla="*/ 539073 h 3089525"/>
              <a:gd name="connsiteX219" fmla="*/ 3295350 w 5851096"/>
              <a:gd name="connsiteY219" fmla="*/ 521483 h 3089525"/>
              <a:gd name="connsiteX220" fmla="*/ 3295350 w 5851096"/>
              <a:gd name="connsiteY220" fmla="*/ 2279702 h 3089525"/>
              <a:gd name="connsiteX221" fmla="*/ 3295971 w 5851096"/>
              <a:gd name="connsiteY221" fmla="*/ 2267848 h 3089525"/>
              <a:gd name="connsiteX222" fmla="*/ 3296492 w 5851096"/>
              <a:gd name="connsiteY222" fmla="*/ 2267882 h 3089525"/>
              <a:gd name="connsiteX223" fmla="*/ 3296519 w 5851096"/>
              <a:gd name="connsiteY223" fmla="*/ 2267371 h 3089525"/>
              <a:gd name="connsiteX224" fmla="*/ 3314395 w 5851096"/>
              <a:gd name="connsiteY224" fmla="*/ 2269052 h 3089525"/>
              <a:gd name="connsiteX225" fmla="*/ 3414258 w 5851096"/>
              <a:gd name="connsiteY225" fmla="*/ 2278445 h 3089525"/>
              <a:gd name="connsiteX226" fmla="*/ 3431219 w 5851096"/>
              <a:gd name="connsiteY226" fmla="*/ 2280040 h 3089525"/>
              <a:gd name="connsiteX227" fmla="*/ 3431341 w 5851096"/>
              <a:gd name="connsiteY227" fmla="*/ 2281230 h 3089525"/>
              <a:gd name="connsiteX228" fmla="*/ 4153335 w 5851096"/>
              <a:gd name="connsiteY228" fmla="*/ 2999346 h 3089525"/>
              <a:gd name="connsiteX229" fmla="*/ 4153863 w 5851096"/>
              <a:gd name="connsiteY229" fmla="*/ 2999411 h 3089525"/>
              <a:gd name="connsiteX230" fmla="*/ 4154429 w 5851096"/>
              <a:gd name="connsiteY230" fmla="*/ 3006343 h 3089525"/>
              <a:gd name="connsiteX231" fmla="*/ 4161209 w 5851096"/>
              <a:gd name="connsiteY231" fmla="*/ 3089525 h 3089525"/>
              <a:gd name="connsiteX232" fmla="*/ 3910768 w 5851096"/>
              <a:gd name="connsiteY232" fmla="*/ 3089525 h 3089525"/>
              <a:gd name="connsiteX233" fmla="*/ 3891034 w 5851096"/>
              <a:gd name="connsiteY233" fmla="*/ 3084683 h 3089525"/>
              <a:gd name="connsiteX234" fmla="*/ 3305687 w 5851096"/>
              <a:gd name="connsiteY234" fmla="*/ 2400097 h 3089525"/>
              <a:gd name="connsiteX235" fmla="*/ 3305158 w 5851096"/>
              <a:gd name="connsiteY235" fmla="*/ 2400032 h 3089525"/>
              <a:gd name="connsiteX236" fmla="*/ 3304595 w 5851096"/>
              <a:gd name="connsiteY236" fmla="*/ 2393114 h 3089525"/>
              <a:gd name="connsiteX237" fmla="*/ 3296784 w 5851096"/>
              <a:gd name="connsiteY237" fmla="*/ 2297292 h 3089525"/>
              <a:gd name="connsiteX238" fmla="*/ 3295350 w 5851096"/>
              <a:gd name="connsiteY238" fmla="*/ 2279702 h 3089525"/>
              <a:gd name="connsiteX239" fmla="*/ 3295347 w 5851096"/>
              <a:gd name="connsiteY239" fmla="*/ 486299 h 3089525"/>
              <a:gd name="connsiteX240" fmla="*/ 3296782 w 5851096"/>
              <a:gd name="connsiteY240" fmla="*/ 468842 h 3089525"/>
              <a:gd name="connsiteX241" fmla="*/ 3304590 w 5851096"/>
              <a:gd name="connsiteY241" fmla="*/ 373792 h 3089525"/>
              <a:gd name="connsiteX242" fmla="*/ 3305155 w 5851096"/>
              <a:gd name="connsiteY242" fmla="*/ 366915 h 3089525"/>
              <a:gd name="connsiteX243" fmla="*/ 3305684 w 5851096"/>
              <a:gd name="connsiteY243" fmla="*/ 366850 h 3089525"/>
              <a:gd name="connsiteX244" fmla="*/ 3393781 w 5851096"/>
              <a:gd name="connsiteY244" fmla="*/ 100280 h 3089525"/>
              <a:gd name="connsiteX245" fmla="*/ 3459303 w 5851096"/>
              <a:gd name="connsiteY245" fmla="*/ 0 h 3089525"/>
              <a:gd name="connsiteX246" fmla="*/ 3635443 w 5851096"/>
              <a:gd name="connsiteY246" fmla="*/ 0 h 3089525"/>
              <a:gd name="connsiteX247" fmla="*/ 3564068 w 5851096"/>
              <a:gd name="connsiteY247" fmla="*/ 79433 h 3089525"/>
              <a:gd name="connsiteX248" fmla="*/ 3445326 w 5851096"/>
              <a:gd name="connsiteY248" fmla="*/ 349642 h 3089525"/>
              <a:gd name="connsiteX249" fmla="*/ 3904544 w 5851096"/>
              <a:gd name="connsiteY249" fmla="*/ 45955 h 3089525"/>
              <a:gd name="connsiteX250" fmla="*/ 3927798 w 5851096"/>
              <a:gd name="connsiteY250" fmla="*/ 0 h 3089525"/>
              <a:gd name="connsiteX251" fmla="*/ 4083290 w 5851096"/>
              <a:gd name="connsiteY251" fmla="*/ 0 h 3089525"/>
              <a:gd name="connsiteX252" fmla="*/ 4029061 w 5851096"/>
              <a:gd name="connsiteY252" fmla="*/ 99096 h 3089525"/>
              <a:gd name="connsiteX253" fmla="*/ 3431338 w 5851096"/>
              <a:gd name="connsiteY253" fmla="*/ 484784 h 3089525"/>
              <a:gd name="connsiteX254" fmla="*/ 3431217 w 5851096"/>
              <a:gd name="connsiteY254" fmla="*/ 485964 h 3089525"/>
              <a:gd name="connsiteX255" fmla="*/ 3414252 w 5851096"/>
              <a:gd name="connsiteY255" fmla="*/ 487548 h 3089525"/>
              <a:gd name="connsiteX256" fmla="*/ 3314425 w 5851096"/>
              <a:gd name="connsiteY256" fmla="*/ 496864 h 3089525"/>
              <a:gd name="connsiteX257" fmla="*/ 3296517 w 5851096"/>
              <a:gd name="connsiteY257" fmla="*/ 498535 h 3089525"/>
              <a:gd name="connsiteX258" fmla="*/ 3296490 w 5851096"/>
              <a:gd name="connsiteY258" fmla="*/ 498027 h 3089525"/>
              <a:gd name="connsiteX259" fmla="*/ 3295968 w 5851096"/>
              <a:gd name="connsiteY259" fmla="*/ 498061 h 3089525"/>
              <a:gd name="connsiteX260" fmla="*/ 3295347 w 5851096"/>
              <a:gd name="connsiteY260" fmla="*/ 486299 h 3089525"/>
              <a:gd name="connsiteX261" fmla="*/ 3295347 w 5851096"/>
              <a:gd name="connsiteY261" fmla="*/ 2244520 h 3089525"/>
              <a:gd name="connsiteX262" fmla="*/ 3296782 w 5851096"/>
              <a:gd name="connsiteY262" fmla="*/ 2227062 h 3089525"/>
              <a:gd name="connsiteX263" fmla="*/ 3304590 w 5851096"/>
              <a:gd name="connsiteY263" fmla="*/ 2132012 h 3089525"/>
              <a:gd name="connsiteX264" fmla="*/ 3305155 w 5851096"/>
              <a:gd name="connsiteY264" fmla="*/ 2125135 h 3089525"/>
              <a:gd name="connsiteX265" fmla="*/ 3305684 w 5851096"/>
              <a:gd name="connsiteY265" fmla="*/ 2125070 h 3089525"/>
              <a:gd name="connsiteX266" fmla="*/ 4027678 w 5851096"/>
              <a:gd name="connsiteY266" fmla="*/ 1412593 h 3089525"/>
              <a:gd name="connsiteX267" fmla="*/ 4027800 w 5851096"/>
              <a:gd name="connsiteY267" fmla="*/ 1411413 h 3089525"/>
              <a:gd name="connsiteX268" fmla="*/ 4044760 w 5851096"/>
              <a:gd name="connsiteY268" fmla="*/ 1409831 h 3089525"/>
              <a:gd name="connsiteX269" fmla="*/ 4144624 w 5851096"/>
              <a:gd name="connsiteY269" fmla="*/ 1400511 h 3089525"/>
              <a:gd name="connsiteX270" fmla="*/ 4162499 w 5851096"/>
              <a:gd name="connsiteY270" fmla="*/ 1398843 h 3089525"/>
              <a:gd name="connsiteX271" fmla="*/ 4162526 w 5851096"/>
              <a:gd name="connsiteY271" fmla="*/ 1399351 h 3089525"/>
              <a:gd name="connsiteX272" fmla="*/ 4163047 w 5851096"/>
              <a:gd name="connsiteY272" fmla="*/ 1399317 h 3089525"/>
              <a:gd name="connsiteX273" fmla="*/ 4163669 w 5851096"/>
              <a:gd name="connsiteY273" fmla="*/ 1411078 h 3089525"/>
              <a:gd name="connsiteX274" fmla="*/ 4162235 w 5851096"/>
              <a:gd name="connsiteY274" fmla="*/ 1428529 h 3089525"/>
              <a:gd name="connsiteX275" fmla="*/ 4154424 w 5851096"/>
              <a:gd name="connsiteY275" fmla="*/ 1523599 h 3089525"/>
              <a:gd name="connsiteX276" fmla="*/ 4153860 w 5851096"/>
              <a:gd name="connsiteY276" fmla="*/ 1530463 h 3089525"/>
              <a:gd name="connsiteX277" fmla="*/ 4153332 w 5851096"/>
              <a:gd name="connsiteY277" fmla="*/ 1530527 h 3089525"/>
              <a:gd name="connsiteX278" fmla="*/ 3431338 w 5851096"/>
              <a:gd name="connsiteY278" fmla="*/ 2243004 h 3089525"/>
              <a:gd name="connsiteX279" fmla="*/ 3431217 w 5851096"/>
              <a:gd name="connsiteY279" fmla="*/ 2244184 h 3089525"/>
              <a:gd name="connsiteX280" fmla="*/ 3414252 w 5851096"/>
              <a:gd name="connsiteY280" fmla="*/ 2245767 h 3089525"/>
              <a:gd name="connsiteX281" fmla="*/ 3314425 w 5851096"/>
              <a:gd name="connsiteY281" fmla="*/ 2255084 h 3089525"/>
              <a:gd name="connsiteX282" fmla="*/ 3296517 w 5851096"/>
              <a:gd name="connsiteY282" fmla="*/ 2256755 h 3089525"/>
              <a:gd name="connsiteX283" fmla="*/ 3296490 w 5851096"/>
              <a:gd name="connsiteY283" fmla="*/ 2256246 h 3089525"/>
              <a:gd name="connsiteX284" fmla="*/ 3295968 w 5851096"/>
              <a:gd name="connsiteY284" fmla="*/ 2256280 h 3089525"/>
              <a:gd name="connsiteX285" fmla="*/ 3295347 w 5851096"/>
              <a:gd name="connsiteY285" fmla="*/ 2244520 h 3089525"/>
              <a:gd name="connsiteX286" fmla="*/ 2555546 w 5851096"/>
              <a:gd name="connsiteY286" fmla="*/ 1223782 h 3089525"/>
              <a:gd name="connsiteX287" fmla="*/ 3123910 w 5851096"/>
              <a:gd name="connsiteY287" fmla="*/ 659222 h 3089525"/>
              <a:gd name="connsiteX288" fmla="*/ 2555546 w 5851096"/>
              <a:gd name="connsiteY288" fmla="*/ 1223782 h 3089525"/>
              <a:gd name="connsiteX289" fmla="*/ 2555546 w 5851096"/>
              <a:gd name="connsiteY289" fmla="*/ 1547735 h 3089525"/>
              <a:gd name="connsiteX290" fmla="*/ 3123910 w 5851096"/>
              <a:gd name="connsiteY290" fmla="*/ 2107862 h 3089525"/>
              <a:gd name="connsiteX291" fmla="*/ 2555546 w 5851096"/>
              <a:gd name="connsiteY291" fmla="*/ 1547735 h 3089525"/>
              <a:gd name="connsiteX292" fmla="*/ 2555546 w 5851096"/>
              <a:gd name="connsiteY292" fmla="*/ 2982001 h 3089525"/>
              <a:gd name="connsiteX293" fmla="*/ 3123910 w 5851096"/>
              <a:gd name="connsiteY293" fmla="*/ 2417442 h 3089525"/>
              <a:gd name="connsiteX294" fmla="*/ 2555546 w 5851096"/>
              <a:gd name="connsiteY294" fmla="*/ 2982001 h 3089525"/>
              <a:gd name="connsiteX295" fmla="*/ 2485948 w 5851096"/>
              <a:gd name="connsiteY295" fmla="*/ 0 h 3089525"/>
              <a:gd name="connsiteX296" fmla="*/ 2641440 w 5851096"/>
              <a:gd name="connsiteY296" fmla="*/ 0 h 3089525"/>
              <a:gd name="connsiteX297" fmla="*/ 2664693 w 5851096"/>
              <a:gd name="connsiteY297" fmla="*/ 45955 h 3089525"/>
              <a:gd name="connsiteX298" fmla="*/ 3123910 w 5851096"/>
              <a:gd name="connsiteY298" fmla="*/ 349642 h 3089525"/>
              <a:gd name="connsiteX299" fmla="*/ 3005167 w 5851096"/>
              <a:gd name="connsiteY299" fmla="*/ 79433 h 3089525"/>
              <a:gd name="connsiteX300" fmla="*/ 2933794 w 5851096"/>
              <a:gd name="connsiteY300" fmla="*/ 0 h 3089525"/>
              <a:gd name="connsiteX301" fmla="*/ 3109934 w 5851096"/>
              <a:gd name="connsiteY301" fmla="*/ 0 h 3089525"/>
              <a:gd name="connsiteX302" fmla="*/ 3175456 w 5851096"/>
              <a:gd name="connsiteY302" fmla="*/ 100280 h 3089525"/>
              <a:gd name="connsiteX303" fmla="*/ 3263553 w 5851096"/>
              <a:gd name="connsiteY303" fmla="*/ 366850 h 3089525"/>
              <a:gd name="connsiteX304" fmla="*/ 3264081 w 5851096"/>
              <a:gd name="connsiteY304" fmla="*/ 366915 h 3089525"/>
              <a:gd name="connsiteX305" fmla="*/ 3264647 w 5851096"/>
              <a:gd name="connsiteY305" fmla="*/ 373792 h 3089525"/>
              <a:gd name="connsiteX306" fmla="*/ 3272455 w 5851096"/>
              <a:gd name="connsiteY306" fmla="*/ 468842 h 3089525"/>
              <a:gd name="connsiteX307" fmla="*/ 3273888 w 5851096"/>
              <a:gd name="connsiteY307" fmla="*/ 486299 h 3089525"/>
              <a:gd name="connsiteX308" fmla="*/ 3273268 w 5851096"/>
              <a:gd name="connsiteY308" fmla="*/ 498061 h 3089525"/>
              <a:gd name="connsiteX309" fmla="*/ 3272746 w 5851096"/>
              <a:gd name="connsiteY309" fmla="*/ 498027 h 3089525"/>
              <a:gd name="connsiteX310" fmla="*/ 3272719 w 5851096"/>
              <a:gd name="connsiteY310" fmla="*/ 498535 h 3089525"/>
              <a:gd name="connsiteX311" fmla="*/ 3254811 w 5851096"/>
              <a:gd name="connsiteY311" fmla="*/ 496864 h 3089525"/>
              <a:gd name="connsiteX312" fmla="*/ 3154984 w 5851096"/>
              <a:gd name="connsiteY312" fmla="*/ 487548 h 3089525"/>
              <a:gd name="connsiteX313" fmla="*/ 3138020 w 5851096"/>
              <a:gd name="connsiteY313" fmla="*/ 485964 h 3089525"/>
              <a:gd name="connsiteX314" fmla="*/ 3137899 w 5851096"/>
              <a:gd name="connsiteY314" fmla="*/ 484784 h 3089525"/>
              <a:gd name="connsiteX315" fmla="*/ 2540177 w 5851096"/>
              <a:gd name="connsiteY315" fmla="*/ 99096 h 3089525"/>
              <a:gd name="connsiteX316" fmla="*/ 2408030 w 5851096"/>
              <a:gd name="connsiteY316" fmla="*/ 3089525 h 3089525"/>
              <a:gd name="connsiteX317" fmla="*/ 2414810 w 5851096"/>
              <a:gd name="connsiteY317" fmla="*/ 3006343 h 3089525"/>
              <a:gd name="connsiteX318" fmla="*/ 2415375 w 5851096"/>
              <a:gd name="connsiteY318" fmla="*/ 2999411 h 3089525"/>
              <a:gd name="connsiteX319" fmla="*/ 2415904 w 5851096"/>
              <a:gd name="connsiteY319" fmla="*/ 2999346 h 3089525"/>
              <a:gd name="connsiteX320" fmla="*/ 3137898 w 5851096"/>
              <a:gd name="connsiteY320" fmla="*/ 2281230 h 3089525"/>
              <a:gd name="connsiteX321" fmla="*/ 3138020 w 5851096"/>
              <a:gd name="connsiteY321" fmla="*/ 2280040 h 3089525"/>
              <a:gd name="connsiteX322" fmla="*/ 3154980 w 5851096"/>
              <a:gd name="connsiteY322" fmla="*/ 2278445 h 3089525"/>
              <a:gd name="connsiteX323" fmla="*/ 3254844 w 5851096"/>
              <a:gd name="connsiteY323" fmla="*/ 2269052 h 3089525"/>
              <a:gd name="connsiteX324" fmla="*/ 3272719 w 5851096"/>
              <a:gd name="connsiteY324" fmla="*/ 2267371 h 3089525"/>
              <a:gd name="connsiteX325" fmla="*/ 3272746 w 5851096"/>
              <a:gd name="connsiteY325" fmla="*/ 2267882 h 3089525"/>
              <a:gd name="connsiteX326" fmla="*/ 3273267 w 5851096"/>
              <a:gd name="connsiteY326" fmla="*/ 2267848 h 3089525"/>
              <a:gd name="connsiteX327" fmla="*/ 3273888 w 5851096"/>
              <a:gd name="connsiteY327" fmla="*/ 2279702 h 3089525"/>
              <a:gd name="connsiteX328" fmla="*/ 3272455 w 5851096"/>
              <a:gd name="connsiteY328" fmla="*/ 2297292 h 3089525"/>
              <a:gd name="connsiteX329" fmla="*/ 3264644 w 5851096"/>
              <a:gd name="connsiteY329" fmla="*/ 2393114 h 3089525"/>
              <a:gd name="connsiteX330" fmla="*/ 3264080 w 5851096"/>
              <a:gd name="connsiteY330" fmla="*/ 2400032 h 3089525"/>
              <a:gd name="connsiteX331" fmla="*/ 3263552 w 5851096"/>
              <a:gd name="connsiteY331" fmla="*/ 2400097 h 3089525"/>
              <a:gd name="connsiteX332" fmla="*/ 2678205 w 5851096"/>
              <a:gd name="connsiteY332" fmla="*/ 3084683 h 3089525"/>
              <a:gd name="connsiteX333" fmla="*/ 2658472 w 5851096"/>
              <a:gd name="connsiteY333" fmla="*/ 3089525 h 3089525"/>
              <a:gd name="connsiteX334" fmla="*/ 2405567 w 5851096"/>
              <a:gd name="connsiteY334" fmla="*/ 1361522 h 3089525"/>
              <a:gd name="connsiteX335" fmla="*/ 2407002 w 5851096"/>
              <a:gd name="connsiteY335" fmla="*/ 1343926 h 3089525"/>
              <a:gd name="connsiteX336" fmla="*/ 2414810 w 5851096"/>
              <a:gd name="connsiteY336" fmla="*/ 1248124 h 3089525"/>
              <a:gd name="connsiteX337" fmla="*/ 2415375 w 5851096"/>
              <a:gd name="connsiteY337" fmla="*/ 1241192 h 3089525"/>
              <a:gd name="connsiteX338" fmla="*/ 2415904 w 5851096"/>
              <a:gd name="connsiteY338" fmla="*/ 1241127 h 3089525"/>
              <a:gd name="connsiteX339" fmla="*/ 3137898 w 5851096"/>
              <a:gd name="connsiteY339" fmla="*/ 523010 h 3089525"/>
              <a:gd name="connsiteX340" fmla="*/ 3138020 w 5851096"/>
              <a:gd name="connsiteY340" fmla="*/ 521820 h 3089525"/>
              <a:gd name="connsiteX341" fmla="*/ 3154980 w 5851096"/>
              <a:gd name="connsiteY341" fmla="*/ 520226 h 3089525"/>
              <a:gd name="connsiteX342" fmla="*/ 3254844 w 5851096"/>
              <a:gd name="connsiteY342" fmla="*/ 510833 h 3089525"/>
              <a:gd name="connsiteX343" fmla="*/ 3272719 w 5851096"/>
              <a:gd name="connsiteY343" fmla="*/ 509151 h 3089525"/>
              <a:gd name="connsiteX344" fmla="*/ 3272746 w 5851096"/>
              <a:gd name="connsiteY344" fmla="*/ 509663 h 3089525"/>
              <a:gd name="connsiteX345" fmla="*/ 3273267 w 5851096"/>
              <a:gd name="connsiteY345" fmla="*/ 509629 h 3089525"/>
              <a:gd name="connsiteX346" fmla="*/ 3273888 w 5851096"/>
              <a:gd name="connsiteY346" fmla="*/ 521483 h 3089525"/>
              <a:gd name="connsiteX347" fmla="*/ 3272455 w 5851096"/>
              <a:gd name="connsiteY347" fmla="*/ 539073 h 3089525"/>
              <a:gd name="connsiteX348" fmla="*/ 3264644 w 5851096"/>
              <a:gd name="connsiteY348" fmla="*/ 634895 h 3089525"/>
              <a:gd name="connsiteX349" fmla="*/ 3264080 w 5851096"/>
              <a:gd name="connsiteY349" fmla="*/ 641812 h 3089525"/>
              <a:gd name="connsiteX350" fmla="*/ 3263552 w 5851096"/>
              <a:gd name="connsiteY350" fmla="*/ 641878 h 3089525"/>
              <a:gd name="connsiteX351" fmla="*/ 2541558 w 5851096"/>
              <a:gd name="connsiteY351" fmla="*/ 1359994 h 3089525"/>
              <a:gd name="connsiteX352" fmla="*/ 2541437 w 5851096"/>
              <a:gd name="connsiteY352" fmla="*/ 1361184 h 3089525"/>
              <a:gd name="connsiteX353" fmla="*/ 2524472 w 5851096"/>
              <a:gd name="connsiteY353" fmla="*/ 1362780 h 3089525"/>
              <a:gd name="connsiteX354" fmla="*/ 2424645 w 5851096"/>
              <a:gd name="connsiteY354" fmla="*/ 1372169 h 3089525"/>
              <a:gd name="connsiteX355" fmla="*/ 2406737 w 5851096"/>
              <a:gd name="connsiteY355" fmla="*/ 1373854 h 3089525"/>
              <a:gd name="connsiteX356" fmla="*/ 2406710 w 5851096"/>
              <a:gd name="connsiteY356" fmla="*/ 1373341 h 3089525"/>
              <a:gd name="connsiteX357" fmla="*/ 2406188 w 5851096"/>
              <a:gd name="connsiteY357" fmla="*/ 1373376 h 3089525"/>
              <a:gd name="connsiteX358" fmla="*/ 2405567 w 5851096"/>
              <a:gd name="connsiteY358" fmla="*/ 1361522 h 3089525"/>
              <a:gd name="connsiteX359" fmla="*/ 2405567 w 5851096"/>
              <a:gd name="connsiteY359" fmla="*/ 1411078 h 3089525"/>
              <a:gd name="connsiteX360" fmla="*/ 2406189 w 5851096"/>
              <a:gd name="connsiteY360" fmla="*/ 1399317 h 3089525"/>
              <a:gd name="connsiteX361" fmla="*/ 2406710 w 5851096"/>
              <a:gd name="connsiteY361" fmla="*/ 1399351 h 3089525"/>
              <a:gd name="connsiteX362" fmla="*/ 2406737 w 5851096"/>
              <a:gd name="connsiteY362" fmla="*/ 1398843 h 3089525"/>
              <a:gd name="connsiteX363" fmla="*/ 2424613 w 5851096"/>
              <a:gd name="connsiteY363" fmla="*/ 1400511 h 3089525"/>
              <a:gd name="connsiteX364" fmla="*/ 2524476 w 5851096"/>
              <a:gd name="connsiteY364" fmla="*/ 1409831 h 3089525"/>
              <a:gd name="connsiteX365" fmla="*/ 2541437 w 5851096"/>
              <a:gd name="connsiteY365" fmla="*/ 1411413 h 3089525"/>
              <a:gd name="connsiteX366" fmla="*/ 2541559 w 5851096"/>
              <a:gd name="connsiteY366" fmla="*/ 1412593 h 3089525"/>
              <a:gd name="connsiteX367" fmla="*/ 3263553 w 5851096"/>
              <a:gd name="connsiteY367" fmla="*/ 2125070 h 3089525"/>
              <a:gd name="connsiteX368" fmla="*/ 3264081 w 5851096"/>
              <a:gd name="connsiteY368" fmla="*/ 2125135 h 3089525"/>
              <a:gd name="connsiteX369" fmla="*/ 3264647 w 5851096"/>
              <a:gd name="connsiteY369" fmla="*/ 2132012 h 3089525"/>
              <a:gd name="connsiteX370" fmla="*/ 3272455 w 5851096"/>
              <a:gd name="connsiteY370" fmla="*/ 2227062 h 3089525"/>
              <a:gd name="connsiteX371" fmla="*/ 3273888 w 5851096"/>
              <a:gd name="connsiteY371" fmla="*/ 2244520 h 3089525"/>
              <a:gd name="connsiteX372" fmla="*/ 3273268 w 5851096"/>
              <a:gd name="connsiteY372" fmla="*/ 2256280 h 3089525"/>
              <a:gd name="connsiteX373" fmla="*/ 3272746 w 5851096"/>
              <a:gd name="connsiteY373" fmla="*/ 2256246 h 3089525"/>
              <a:gd name="connsiteX374" fmla="*/ 3272719 w 5851096"/>
              <a:gd name="connsiteY374" fmla="*/ 2256755 h 3089525"/>
              <a:gd name="connsiteX375" fmla="*/ 3254811 w 5851096"/>
              <a:gd name="connsiteY375" fmla="*/ 2255084 h 3089525"/>
              <a:gd name="connsiteX376" fmla="*/ 3154984 w 5851096"/>
              <a:gd name="connsiteY376" fmla="*/ 2245767 h 3089525"/>
              <a:gd name="connsiteX377" fmla="*/ 3138020 w 5851096"/>
              <a:gd name="connsiteY377" fmla="*/ 2244184 h 3089525"/>
              <a:gd name="connsiteX378" fmla="*/ 3137899 w 5851096"/>
              <a:gd name="connsiteY378" fmla="*/ 2243004 h 3089525"/>
              <a:gd name="connsiteX379" fmla="*/ 2415905 w 5851096"/>
              <a:gd name="connsiteY379" fmla="*/ 1530527 h 3089525"/>
              <a:gd name="connsiteX380" fmla="*/ 2415376 w 5851096"/>
              <a:gd name="connsiteY380" fmla="*/ 1530463 h 3089525"/>
              <a:gd name="connsiteX381" fmla="*/ 2414813 w 5851096"/>
              <a:gd name="connsiteY381" fmla="*/ 1523599 h 3089525"/>
              <a:gd name="connsiteX382" fmla="*/ 2407002 w 5851096"/>
              <a:gd name="connsiteY382" fmla="*/ 1428529 h 3089525"/>
              <a:gd name="connsiteX383" fmla="*/ 2405567 w 5851096"/>
              <a:gd name="connsiteY383" fmla="*/ 1411078 h 3089525"/>
              <a:gd name="connsiteX384" fmla="*/ 1675142 w 5851096"/>
              <a:gd name="connsiteY384" fmla="*/ 659222 h 3089525"/>
              <a:gd name="connsiteX385" fmla="*/ 2243506 w 5851096"/>
              <a:gd name="connsiteY385" fmla="*/ 1223782 h 3089525"/>
              <a:gd name="connsiteX386" fmla="*/ 1675142 w 5851096"/>
              <a:gd name="connsiteY386" fmla="*/ 659222 h 3089525"/>
              <a:gd name="connsiteX387" fmla="*/ 1675142 w 5851096"/>
              <a:gd name="connsiteY387" fmla="*/ 2417442 h 3089525"/>
              <a:gd name="connsiteX388" fmla="*/ 2243506 w 5851096"/>
              <a:gd name="connsiteY388" fmla="*/ 2982001 h 3089525"/>
              <a:gd name="connsiteX389" fmla="*/ 1675142 w 5851096"/>
              <a:gd name="connsiteY389" fmla="*/ 2417442 h 3089525"/>
              <a:gd name="connsiteX390" fmla="*/ 1675140 w 5851096"/>
              <a:gd name="connsiteY390" fmla="*/ 2107862 h 3089525"/>
              <a:gd name="connsiteX391" fmla="*/ 2243504 w 5851096"/>
              <a:gd name="connsiteY391" fmla="*/ 1547735 h 3089525"/>
              <a:gd name="connsiteX392" fmla="*/ 1675140 w 5851096"/>
              <a:gd name="connsiteY392" fmla="*/ 2107862 h 3089525"/>
              <a:gd name="connsiteX393" fmla="*/ 1525164 w 5851096"/>
              <a:gd name="connsiteY393" fmla="*/ 521483 h 3089525"/>
              <a:gd name="connsiteX394" fmla="*/ 1525785 w 5851096"/>
              <a:gd name="connsiteY394" fmla="*/ 509629 h 3089525"/>
              <a:gd name="connsiteX395" fmla="*/ 1526306 w 5851096"/>
              <a:gd name="connsiteY395" fmla="*/ 509663 h 3089525"/>
              <a:gd name="connsiteX396" fmla="*/ 1526333 w 5851096"/>
              <a:gd name="connsiteY396" fmla="*/ 509151 h 3089525"/>
              <a:gd name="connsiteX397" fmla="*/ 1544208 w 5851096"/>
              <a:gd name="connsiteY397" fmla="*/ 510833 h 3089525"/>
              <a:gd name="connsiteX398" fmla="*/ 1644072 w 5851096"/>
              <a:gd name="connsiteY398" fmla="*/ 520226 h 3089525"/>
              <a:gd name="connsiteX399" fmla="*/ 1661032 w 5851096"/>
              <a:gd name="connsiteY399" fmla="*/ 521820 h 3089525"/>
              <a:gd name="connsiteX400" fmla="*/ 1661154 w 5851096"/>
              <a:gd name="connsiteY400" fmla="*/ 523010 h 3089525"/>
              <a:gd name="connsiteX401" fmla="*/ 2383148 w 5851096"/>
              <a:gd name="connsiteY401" fmla="*/ 1241127 h 3089525"/>
              <a:gd name="connsiteX402" fmla="*/ 2383678 w 5851096"/>
              <a:gd name="connsiteY402" fmla="*/ 1241192 h 3089525"/>
              <a:gd name="connsiteX403" fmla="*/ 2384242 w 5851096"/>
              <a:gd name="connsiteY403" fmla="*/ 1248124 h 3089525"/>
              <a:gd name="connsiteX404" fmla="*/ 2392051 w 5851096"/>
              <a:gd name="connsiteY404" fmla="*/ 1343926 h 3089525"/>
              <a:gd name="connsiteX405" fmla="*/ 2393485 w 5851096"/>
              <a:gd name="connsiteY405" fmla="*/ 1361522 h 3089525"/>
              <a:gd name="connsiteX406" fmla="*/ 2392864 w 5851096"/>
              <a:gd name="connsiteY406" fmla="*/ 1373376 h 3089525"/>
              <a:gd name="connsiteX407" fmla="*/ 2392342 w 5851096"/>
              <a:gd name="connsiteY407" fmla="*/ 1373341 h 3089525"/>
              <a:gd name="connsiteX408" fmla="*/ 2392315 w 5851096"/>
              <a:gd name="connsiteY408" fmla="*/ 1373854 h 3089525"/>
              <a:gd name="connsiteX409" fmla="*/ 2374407 w 5851096"/>
              <a:gd name="connsiteY409" fmla="*/ 1372169 h 3089525"/>
              <a:gd name="connsiteX410" fmla="*/ 2274580 w 5851096"/>
              <a:gd name="connsiteY410" fmla="*/ 1362780 h 3089525"/>
              <a:gd name="connsiteX411" fmla="*/ 2257615 w 5851096"/>
              <a:gd name="connsiteY411" fmla="*/ 1361184 h 3089525"/>
              <a:gd name="connsiteX412" fmla="*/ 2257494 w 5851096"/>
              <a:gd name="connsiteY412" fmla="*/ 1359994 h 3089525"/>
              <a:gd name="connsiteX413" fmla="*/ 1535500 w 5851096"/>
              <a:gd name="connsiteY413" fmla="*/ 641878 h 3089525"/>
              <a:gd name="connsiteX414" fmla="*/ 1534972 w 5851096"/>
              <a:gd name="connsiteY414" fmla="*/ 641812 h 3089525"/>
              <a:gd name="connsiteX415" fmla="*/ 1534408 w 5851096"/>
              <a:gd name="connsiteY415" fmla="*/ 634895 h 3089525"/>
              <a:gd name="connsiteX416" fmla="*/ 1526597 w 5851096"/>
              <a:gd name="connsiteY416" fmla="*/ 539073 h 3089525"/>
              <a:gd name="connsiteX417" fmla="*/ 1525164 w 5851096"/>
              <a:gd name="connsiteY417" fmla="*/ 521483 h 3089525"/>
              <a:gd name="connsiteX418" fmla="*/ 1525164 w 5851096"/>
              <a:gd name="connsiteY418" fmla="*/ 2279702 h 3089525"/>
              <a:gd name="connsiteX419" fmla="*/ 1525785 w 5851096"/>
              <a:gd name="connsiteY419" fmla="*/ 2267848 h 3089525"/>
              <a:gd name="connsiteX420" fmla="*/ 1526306 w 5851096"/>
              <a:gd name="connsiteY420" fmla="*/ 2267882 h 3089525"/>
              <a:gd name="connsiteX421" fmla="*/ 1526333 w 5851096"/>
              <a:gd name="connsiteY421" fmla="*/ 2267371 h 3089525"/>
              <a:gd name="connsiteX422" fmla="*/ 1544208 w 5851096"/>
              <a:gd name="connsiteY422" fmla="*/ 2269052 h 3089525"/>
              <a:gd name="connsiteX423" fmla="*/ 1644072 w 5851096"/>
              <a:gd name="connsiteY423" fmla="*/ 2278445 h 3089525"/>
              <a:gd name="connsiteX424" fmla="*/ 1661032 w 5851096"/>
              <a:gd name="connsiteY424" fmla="*/ 2280040 h 3089525"/>
              <a:gd name="connsiteX425" fmla="*/ 1661154 w 5851096"/>
              <a:gd name="connsiteY425" fmla="*/ 2281230 h 3089525"/>
              <a:gd name="connsiteX426" fmla="*/ 2383148 w 5851096"/>
              <a:gd name="connsiteY426" fmla="*/ 2999346 h 3089525"/>
              <a:gd name="connsiteX427" fmla="*/ 2383678 w 5851096"/>
              <a:gd name="connsiteY427" fmla="*/ 2999411 h 3089525"/>
              <a:gd name="connsiteX428" fmla="*/ 2384242 w 5851096"/>
              <a:gd name="connsiteY428" fmla="*/ 3006343 h 3089525"/>
              <a:gd name="connsiteX429" fmla="*/ 2391022 w 5851096"/>
              <a:gd name="connsiteY429" fmla="*/ 3089525 h 3089525"/>
              <a:gd name="connsiteX430" fmla="*/ 2140581 w 5851096"/>
              <a:gd name="connsiteY430" fmla="*/ 3089525 h 3089525"/>
              <a:gd name="connsiteX431" fmla="*/ 2120847 w 5851096"/>
              <a:gd name="connsiteY431" fmla="*/ 3084683 h 3089525"/>
              <a:gd name="connsiteX432" fmla="*/ 1535500 w 5851096"/>
              <a:gd name="connsiteY432" fmla="*/ 2400097 h 3089525"/>
              <a:gd name="connsiteX433" fmla="*/ 1534972 w 5851096"/>
              <a:gd name="connsiteY433" fmla="*/ 2400032 h 3089525"/>
              <a:gd name="connsiteX434" fmla="*/ 1534408 w 5851096"/>
              <a:gd name="connsiteY434" fmla="*/ 2393114 h 3089525"/>
              <a:gd name="connsiteX435" fmla="*/ 1526597 w 5851096"/>
              <a:gd name="connsiteY435" fmla="*/ 2297292 h 3089525"/>
              <a:gd name="connsiteX436" fmla="*/ 1525164 w 5851096"/>
              <a:gd name="connsiteY436" fmla="*/ 2279702 h 3089525"/>
              <a:gd name="connsiteX437" fmla="*/ 1525162 w 5851096"/>
              <a:gd name="connsiteY437" fmla="*/ 486299 h 3089525"/>
              <a:gd name="connsiteX438" fmla="*/ 1526595 w 5851096"/>
              <a:gd name="connsiteY438" fmla="*/ 468842 h 3089525"/>
              <a:gd name="connsiteX439" fmla="*/ 1534403 w 5851096"/>
              <a:gd name="connsiteY439" fmla="*/ 373792 h 3089525"/>
              <a:gd name="connsiteX440" fmla="*/ 1534969 w 5851096"/>
              <a:gd name="connsiteY440" fmla="*/ 366915 h 3089525"/>
              <a:gd name="connsiteX441" fmla="*/ 1535497 w 5851096"/>
              <a:gd name="connsiteY441" fmla="*/ 366850 h 3089525"/>
              <a:gd name="connsiteX442" fmla="*/ 1623594 w 5851096"/>
              <a:gd name="connsiteY442" fmla="*/ 100280 h 3089525"/>
              <a:gd name="connsiteX443" fmla="*/ 1689117 w 5851096"/>
              <a:gd name="connsiteY443" fmla="*/ 0 h 3089525"/>
              <a:gd name="connsiteX444" fmla="*/ 1865257 w 5851096"/>
              <a:gd name="connsiteY444" fmla="*/ 0 h 3089525"/>
              <a:gd name="connsiteX445" fmla="*/ 1793882 w 5851096"/>
              <a:gd name="connsiteY445" fmla="*/ 79433 h 3089525"/>
              <a:gd name="connsiteX446" fmla="*/ 1675140 w 5851096"/>
              <a:gd name="connsiteY446" fmla="*/ 349642 h 3089525"/>
              <a:gd name="connsiteX447" fmla="*/ 2134358 w 5851096"/>
              <a:gd name="connsiteY447" fmla="*/ 45955 h 3089525"/>
              <a:gd name="connsiteX448" fmla="*/ 2157611 w 5851096"/>
              <a:gd name="connsiteY448" fmla="*/ 0 h 3089525"/>
              <a:gd name="connsiteX449" fmla="*/ 2313103 w 5851096"/>
              <a:gd name="connsiteY449" fmla="*/ 0 h 3089525"/>
              <a:gd name="connsiteX450" fmla="*/ 2258874 w 5851096"/>
              <a:gd name="connsiteY450" fmla="*/ 99096 h 3089525"/>
              <a:gd name="connsiteX451" fmla="*/ 1661151 w 5851096"/>
              <a:gd name="connsiteY451" fmla="*/ 484784 h 3089525"/>
              <a:gd name="connsiteX452" fmla="*/ 1661030 w 5851096"/>
              <a:gd name="connsiteY452" fmla="*/ 485964 h 3089525"/>
              <a:gd name="connsiteX453" fmla="*/ 1644066 w 5851096"/>
              <a:gd name="connsiteY453" fmla="*/ 487548 h 3089525"/>
              <a:gd name="connsiteX454" fmla="*/ 1544239 w 5851096"/>
              <a:gd name="connsiteY454" fmla="*/ 496864 h 3089525"/>
              <a:gd name="connsiteX455" fmla="*/ 1526331 w 5851096"/>
              <a:gd name="connsiteY455" fmla="*/ 498535 h 3089525"/>
              <a:gd name="connsiteX456" fmla="*/ 1526304 w 5851096"/>
              <a:gd name="connsiteY456" fmla="*/ 498027 h 3089525"/>
              <a:gd name="connsiteX457" fmla="*/ 1525782 w 5851096"/>
              <a:gd name="connsiteY457" fmla="*/ 498061 h 3089525"/>
              <a:gd name="connsiteX458" fmla="*/ 1525162 w 5851096"/>
              <a:gd name="connsiteY458" fmla="*/ 486299 h 3089525"/>
              <a:gd name="connsiteX459" fmla="*/ 1525161 w 5851096"/>
              <a:gd name="connsiteY459" fmla="*/ 2244520 h 3089525"/>
              <a:gd name="connsiteX460" fmla="*/ 1526595 w 5851096"/>
              <a:gd name="connsiteY460" fmla="*/ 2227062 h 3089525"/>
              <a:gd name="connsiteX461" fmla="*/ 1534403 w 5851096"/>
              <a:gd name="connsiteY461" fmla="*/ 2132012 h 3089525"/>
              <a:gd name="connsiteX462" fmla="*/ 1534969 w 5851096"/>
              <a:gd name="connsiteY462" fmla="*/ 2125135 h 3089525"/>
              <a:gd name="connsiteX463" fmla="*/ 1535497 w 5851096"/>
              <a:gd name="connsiteY463" fmla="*/ 2125070 h 3089525"/>
              <a:gd name="connsiteX464" fmla="*/ 2257491 w 5851096"/>
              <a:gd name="connsiteY464" fmla="*/ 1412593 h 3089525"/>
              <a:gd name="connsiteX465" fmla="*/ 2257613 w 5851096"/>
              <a:gd name="connsiteY465" fmla="*/ 1411413 h 3089525"/>
              <a:gd name="connsiteX466" fmla="*/ 2274574 w 5851096"/>
              <a:gd name="connsiteY466" fmla="*/ 1409831 h 3089525"/>
              <a:gd name="connsiteX467" fmla="*/ 2374437 w 5851096"/>
              <a:gd name="connsiteY467" fmla="*/ 1400511 h 3089525"/>
              <a:gd name="connsiteX468" fmla="*/ 2392313 w 5851096"/>
              <a:gd name="connsiteY468" fmla="*/ 1398843 h 3089525"/>
              <a:gd name="connsiteX469" fmla="*/ 2392341 w 5851096"/>
              <a:gd name="connsiteY469" fmla="*/ 1399351 h 3089525"/>
              <a:gd name="connsiteX470" fmla="*/ 2392861 w 5851096"/>
              <a:gd name="connsiteY470" fmla="*/ 1399317 h 3089525"/>
              <a:gd name="connsiteX471" fmla="*/ 2393483 w 5851096"/>
              <a:gd name="connsiteY471" fmla="*/ 1411078 h 3089525"/>
              <a:gd name="connsiteX472" fmla="*/ 2392048 w 5851096"/>
              <a:gd name="connsiteY472" fmla="*/ 1428529 h 3089525"/>
              <a:gd name="connsiteX473" fmla="*/ 2384237 w 5851096"/>
              <a:gd name="connsiteY473" fmla="*/ 1523599 h 3089525"/>
              <a:gd name="connsiteX474" fmla="*/ 2383674 w 5851096"/>
              <a:gd name="connsiteY474" fmla="*/ 1530463 h 3089525"/>
              <a:gd name="connsiteX475" fmla="*/ 2383145 w 5851096"/>
              <a:gd name="connsiteY475" fmla="*/ 1530527 h 3089525"/>
              <a:gd name="connsiteX476" fmla="*/ 1661151 w 5851096"/>
              <a:gd name="connsiteY476" fmla="*/ 2243004 h 3089525"/>
              <a:gd name="connsiteX477" fmla="*/ 1661030 w 5851096"/>
              <a:gd name="connsiteY477" fmla="*/ 2244184 h 3089525"/>
              <a:gd name="connsiteX478" fmla="*/ 1644066 w 5851096"/>
              <a:gd name="connsiteY478" fmla="*/ 2245767 h 3089525"/>
              <a:gd name="connsiteX479" fmla="*/ 1544238 w 5851096"/>
              <a:gd name="connsiteY479" fmla="*/ 2255084 h 3089525"/>
              <a:gd name="connsiteX480" fmla="*/ 1526331 w 5851096"/>
              <a:gd name="connsiteY480" fmla="*/ 2256755 h 3089525"/>
              <a:gd name="connsiteX481" fmla="*/ 1526304 w 5851096"/>
              <a:gd name="connsiteY481" fmla="*/ 2256246 h 3089525"/>
              <a:gd name="connsiteX482" fmla="*/ 1525782 w 5851096"/>
              <a:gd name="connsiteY482" fmla="*/ 2256280 h 3089525"/>
              <a:gd name="connsiteX483" fmla="*/ 1525161 w 5851096"/>
              <a:gd name="connsiteY483" fmla="*/ 2244520 h 3089525"/>
              <a:gd name="connsiteX484" fmla="*/ 785360 w 5851096"/>
              <a:gd name="connsiteY484" fmla="*/ 1223782 h 3089525"/>
              <a:gd name="connsiteX485" fmla="*/ 1353724 w 5851096"/>
              <a:gd name="connsiteY485" fmla="*/ 659222 h 3089525"/>
              <a:gd name="connsiteX486" fmla="*/ 785360 w 5851096"/>
              <a:gd name="connsiteY486" fmla="*/ 1223782 h 3089525"/>
              <a:gd name="connsiteX487" fmla="*/ 785360 w 5851096"/>
              <a:gd name="connsiteY487" fmla="*/ 1547735 h 3089525"/>
              <a:gd name="connsiteX488" fmla="*/ 1353724 w 5851096"/>
              <a:gd name="connsiteY488" fmla="*/ 2107862 h 3089525"/>
              <a:gd name="connsiteX489" fmla="*/ 785360 w 5851096"/>
              <a:gd name="connsiteY489" fmla="*/ 1547735 h 3089525"/>
              <a:gd name="connsiteX490" fmla="*/ 785360 w 5851096"/>
              <a:gd name="connsiteY490" fmla="*/ 2982001 h 3089525"/>
              <a:gd name="connsiteX491" fmla="*/ 1353724 w 5851096"/>
              <a:gd name="connsiteY491" fmla="*/ 2417442 h 3089525"/>
              <a:gd name="connsiteX492" fmla="*/ 785360 w 5851096"/>
              <a:gd name="connsiteY492" fmla="*/ 2982001 h 3089525"/>
              <a:gd name="connsiteX493" fmla="*/ 715762 w 5851096"/>
              <a:gd name="connsiteY493" fmla="*/ 0 h 3089525"/>
              <a:gd name="connsiteX494" fmla="*/ 871255 w 5851096"/>
              <a:gd name="connsiteY494" fmla="*/ 0 h 3089525"/>
              <a:gd name="connsiteX495" fmla="*/ 894508 w 5851096"/>
              <a:gd name="connsiteY495" fmla="*/ 45955 h 3089525"/>
              <a:gd name="connsiteX496" fmla="*/ 1353724 w 5851096"/>
              <a:gd name="connsiteY496" fmla="*/ 349642 h 3089525"/>
              <a:gd name="connsiteX497" fmla="*/ 1234983 w 5851096"/>
              <a:gd name="connsiteY497" fmla="*/ 79433 h 3089525"/>
              <a:gd name="connsiteX498" fmla="*/ 1163608 w 5851096"/>
              <a:gd name="connsiteY498" fmla="*/ 0 h 3089525"/>
              <a:gd name="connsiteX499" fmla="*/ 1339748 w 5851096"/>
              <a:gd name="connsiteY499" fmla="*/ 0 h 3089525"/>
              <a:gd name="connsiteX500" fmla="*/ 1405271 w 5851096"/>
              <a:gd name="connsiteY500" fmla="*/ 100280 h 3089525"/>
              <a:gd name="connsiteX501" fmla="*/ 1493366 w 5851096"/>
              <a:gd name="connsiteY501" fmla="*/ 366850 h 3089525"/>
              <a:gd name="connsiteX502" fmla="*/ 1493895 w 5851096"/>
              <a:gd name="connsiteY502" fmla="*/ 366914 h 3089525"/>
              <a:gd name="connsiteX503" fmla="*/ 1494460 w 5851096"/>
              <a:gd name="connsiteY503" fmla="*/ 373792 h 3089525"/>
              <a:gd name="connsiteX504" fmla="*/ 1502268 w 5851096"/>
              <a:gd name="connsiteY504" fmla="*/ 468842 h 3089525"/>
              <a:gd name="connsiteX505" fmla="*/ 1503703 w 5851096"/>
              <a:gd name="connsiteY505" fmla="*/ 486299 h 3089525"/>
              <a:gd name="connsiteX506" fmla="*/ 1503082 w 5851096"/>
              <a:gd name="connsiteY506" fmla="*/ 498061 h 3089525"/>
              <a:gd name="connsiteX507" fmla="*/ 1502560 w 5851096"/>
              <a:gd name="connsiteY507" fmla="*/ 498027 h 3089525"/>
              <a:gd name="connsiteX508" fmla="*/ 1502533 w 5851096"/>
              <a:gd name="connsiteY508" fmla="*/ 498535 h 3089525"/>
              <a:gd name="connsiteX509" fmla="*/ 1484625 w 5851096"/>
              <a:gd name="connsiteY509" fmla="*/ 496864 h 3089525"/>
              <a:gd name="connsiteX510" fmla="*/ 1384798 w 5851096"/>
              <a:gd name="connsiteY510" fmla="*/ 487548 h 3089525"/>
              <a:gd name="connsiteX511" fmla="*/ 1367833 w 5851096"/>
              <a:gd name="connsiteY511" fmla="*/ 485964 h 3089525"/>
              <a:gd name="connsiteX512" fmla="*/ 1367712 w 5851096"/>
              <a:gd name="connsiteY512" fmla="*/ 484784 h 3089525"/>
              <a:gd name="connsiteX513" fmla="*/ 769992 w 5851096"/>
              <a:gd name="connsiteY513" fmla="*/ 99096 h 3089525"/>
              <a:gd name="connsiteX514" fmla="*/ 637843 w 5851096"/>
              <a:gd name="connsiteY514" fmla="*/ 3089525 h 3089525"/>
              <a:gd name="connsiteX515" fmla="*/ 644623 w 5851096"/>
              <a:gd name="connsiteY515" fmla="*/ 3006343 h 3089525"/>
              <a:gd name="connsiteX516" fmla="*/ 645189 w 5851096"/>
              <a:gd name="connsiteY516" fmla="*/ 2999411 h 3089525"/>
              <a:gd name="connsiteX517" fmla="*/ 645717 w 5851096"/>
              <a:gd name="connsiteY517" fmla="*/ 2999346 h 3089525"/>
              <a:gd name="connsiteX518" fmla="*/ 1367711 w 5851096"/>
              <a:gd name="connsiteY518" fmla="*/ 2281230 h 3089525"/>
              <a:gd name="connsiteX519" fmla="*/ 1367833 w 5851096"/>
              <a:gd name="connsiteY519" fmla="*/ 2280040 h 3089525"/>
              <a:gd name="connsiteX520" fmla="*/ 1384794 w 5851096"/>
              <a:gd name="connsiteY520" fmla="*/ 2278445 h 3089525"/>
              <a:gd name="connsiteX521" fmla="*/ 1484657 w 5851096"/>
              <a:gd name="connsiteY521" fmla="*/ 2269052 h 3089525"/>
              <a:gd name="connsiteX522" fmla="*/ 1502533 w 5851096"/>
              <a:gd name="connsiteY522" fmla="*/ 2267371 h 3089525"/>
              <a:gd name="connsiteX523" fmla="*/ 1502560 w 5851096"/>
              <a:gd name="connsiteY523" fmla="*/ 2267882 h 3089525"/>
              <a:gd name="connsiteX524" fmla="*/ 1503081 w 5851096"/>
              <a:gd name="connsiteY524" fmla="*/ 2267848 h 3089525"/>
              <a:gd name="connsiteX525" fmla="*/ 1503703 w 5851096"/>
              <a:gd name="connsiteY525" fmla="*/ 2279702 h 3089525"/>
              <a:gd name="connsiteX526" fmla="*/ 1502268 w 5851096"/>
              <a:gd name="connsiteY526" fmla="*/ 2297292 h 3089525"/>
              <a:gd name="connsiteX527" fmla="*/ 1494457 w 5851096"/>
              <a:gd name="connsiteY527" fmla="*/ 2393114 h 3089525"/>
              <a:gd name="connsiteX528" fmla="*/ 1493894 w 5851096"/>
              <a:gd name="connsiteY528" fmla="*/ 2400032 h 3089525"/>
              <a:gd name="connsiteX529" fmla="*/ 1493365 w 5851096"/>
              <a:gd name="connsiteY529" fmla="*/ 2400097 h 3089525"/>
              <a:gd name="connsiteX530" fmla="*/ 908018 w 5851096"/>
              <a:gd name="connsiteY530" fmla="*/ 3084683 h 3089525"/>
              <a:gd name="connsiteX531" fmla="*/ 888285 w 5851096"/>
              <a:gd name="connsiteY531" fmla="*/ 3089525 h 3089525"/>
              <a:gd name="connsiteX532" fmla="*/ 635382 w 5851096"/>
              <a:gd name="connsiteY532" fmla="*/ 1361522 h 3089525"/>
              <a:gd name="connsiteX533" fmla="*/ 636815 w 5851096"/>
              <a:gd name="connsiteY533" fmla="*/ 1343926 h 3089525"/>
              <a:gd name="connsiteX534" fmla="*/ 644623 w 5851096"/>
              <a:gd name="connsiteY534" fmla="*/ 1248124 h 3089525"/>
              <a:gd name="connsiteX535" fmla="*/ 645189 w 5851096"/>
              <a:gd name="connsiteY535" fmla="*/ 1241192 h 3089525"/>
              <a:gd name="connsiteX536" fmla="*/ 645717 w 5851096"/>
              <a:gd name="connsiteY536" fmla="*/ 1241127 h 3089525"/>
              <a:gd name="connsiteX537" fmla="*/ 1367711 w 5851096"/>
              <a:gd name="connsiteY537" fmla="*/ 523010 h 3089525"/>
              <a:gd name="connsiteX538" fmla="*/ 1367833 w 5851096"/>
              <a:gd name="connsiteY538" fmla="*/ 521820 h 3089525"/>
              <a:gd name="connsiteX539" fmla="*/ 1384794 w 5851096"/>
              <a:gd name="connsiteY539" fmla="*/ 520226 h 3089525"/>
              <a:gd name="connsiteX540" fmla="*/ 1484657 w 5851096"/>
              <a:gd name="connsiteY540" fmla="*/ 510833 h 3089525"/>
              <a:gd name="connsiteX541" fmla="*/ 1502533 w 5851096"/>
              <a:gd name="connsiteY541" fmla="*/ 509151 h 3089525"/>
              <a:gd name="connsiteX542" fmla="*/ 1502560 w 5851096"/>
              <a:gd name="connsiteY542" fmla="*/ 509663 h 3089525"/>
              <a:gd name="connsiteX543" fmla="*/ 1503081 w 5851096"/>
              <a:gd name="connsiteY543" fmla="*/ 509629 h 3089525"/>
              <a:gd name="connsiteX544" fmla="*/ 1503703 w 5851096"/>
              <a:gd name="connsiteY544" fmla="*/ 521483 h 3089525"/>
              <a:gd name="connsiteX545" fmla="*/ 1502268 w 5851096"/>
              <a:gd name="connsiteY545" fmla="*/ 539073 h 3089525"/>
              <a:gd name="connsiteX546" fmla="*/ 1494457 w 5851096"/>
              <a:gd name="connsiteY546" fmla="*/ 634895 h 3089525"/>
              <a:gd name="connsiteX547" fmla="*/ 1493894 w 5851096"/>
              <a:gd name="connsiteY547" fmla="*/ 641812 h 3089525"/>
              <a:gd name="connsiteX548" fmla="*/ 1493365 w 5851096"/>
              <a:gd name="connsiteY548" fmla="*/ 641878 h 3089525"/>
              <a:gd name="connsiteX549" fmla="*/ 771371 w 5851096"/>
              <a:gd name="connsiteY549" fmla="*/ 1359994 h 3089525"/>
              <a:gd name="connsiteX550" fmla="*/ 771250 w 5851096"/>
              <a:gd name="connsiteY550" fmla="*/ 1361184 h 3089525"/>
              <a:gd name="connsiteX551" fmla="*/ 754286 w 5851096"/>
              <a:gd name="connsiteY551" fmla="*/ 1362780 h 3089525"/>
              <a:gd name="connsiteX552" fmla="*/ 654458 w 5851096"/>
              <a:gd name="connsiteY552" fmla="*/ 1372169 h 3089525"/>
              <a:gd name="connsiteX553" fmla="*/ 636551 w 5851096"/>
              <a:gd name="connsiteY553" fmla="*/ 1373854 h 3089525"/>
              <a:gd name="connsiteX554" fmla="*/ 636524 w 5851096"/>
              <a:gd name="connsiteY554" fmla="*/ 1373341 h 3089525"/>
              <a:gd name="connsiteX555" fmla="*/ 636002 w 5851096"/>
              <a:gd name="connsiteY555" fmla="*/ 1373376 h 3089525"/>
              <a:gd name="connsiteX556" fmla="*/ 635382 w 5851096"/>
              <a:gd name="connsiteY556" fmla="*/ 1361522 h 3089525"/>
              <a:gd name="connsiteX557" fmla="*/ 635382 w 5851096"/>
              <a:gd name="connsiteY557" fmla="*/ 1411078 h 3089525"/>
              <a:gd name="connsiteX558" fmla="*/ 636003 w 5851096"/>
              <a:gd name="connsiteY558" fmla="*/ 1399317 h 3089525"/>
              <a:gd name="connsiteX559" fmla="*/ 636524 w 5851096"/>
              <a:gd name="connsiteY559" fmla="*/ 1399351 h 3089525"/>
              <a:gd name="connsiteX560" fmla="*/ 636551 w 5851096"/>
              <a:gd name="connsiteY560" fmla="*/ 1398843 h 3089525"/>
              <a:gd name="connsiteX561" fmla="*/ 654426 w 5851096"/>
              <a:gd name="connsiteY561" fmla="*/ 1400511 h 3089525"/>
              <a:gd name="connsiteX562" fmla="*/ 754290 w 5851096"/>
              <a:gd name="connsiteY562" fmla="*/ 1409831 h 3089525"/>
              <a:gd name="connsiteX563" fmla="*/ 771250 w 5851096"/>
              <a:gd name="connsiteY563" fmla="*/ 1411413 h 3089525"/>
              <a:gd name="connsiteX564" fmla="*/ 771372 w 5851096"/>
              <a:gd name="connsiteY564" fmla="*/ 1412593 h 3089525"/>
              <a:gd name="connsiteX565" fmla="*/ 1493366 w 5851096"/>
              <a:gd name="connsiteY565" fmla="*/ 2125070 h 3089525"/>
              <a:gd name="connsiteX566" fmla="*/ 1493895 w 5851096"/>
              <a:gd name="connsiteY566" fmla="*/ 2125135 h 3089525"/>
              <a:gd name="connsiteX567" fmla="*/ 1494460 w 5851096"/>
              <a:gd name="connsiteY567" fmla="*/ 2132012 h 3089525"/>
              <a:gd name="connsiteX568" fmla="*/ 1502268 w 5851096"/>
              <a:gd name="connsiteY568" fmla="*/ 2227062 h 3089525"/>
              <a:gd name="connsiteX569" fmla="*/ 1503703 w 5851096"/>
              <a:gd name="connsiteY569" fmla="*/ 2244520 h 3089525"/>
              <a:gd name="connsiteX570" fmla="*/ 1503082 w 5851096"/>
              <a:gd name="connsiteY570" fmla="*/ 2256280 h 3089525"/>
              <a:gd name="connsiteX571" fmla="*/ 1502560 w 5851096"/>
              <a:gd name="connsiteY571" fmla="*/ 2256246 h 3089525"/>
              <a:gd name="connsiteX572" fmla="*/ 1502533 w 5851096"/>
              <a:gd name="connsiteY572" fmla="*/ 2256755 h 3089525"/>
              <a:gd name="connsiteX573" fmla="*/ 1484625 w 5851096"/>
              <a:gd name="connsiteY573" fmla="*/ 2255084 h 3089525"/>
              <a:gd name="connsiteX574" fmla="*/ 1384798 w 5851096"/>
              <a:gd name="connsiteY574" fmla="*/ 2245767 h 3089525"/>
              <a:gd name="connsiteX575" fmla="*/ 1367833 w 5851096"/>
              <a:gd name="connsiteY575" fmla="*/ 2244184 h 3089525"/>
              <a:gd name="connsiteX576" fmla="*/ 1367712 w 5851096"/>
              <a:gd name="connsiteY576" fmla="*/ 2243004 h 3089525"/>
              <a:gd name="connsiteX577" fmla="*/ 645718 w 5851096"/>
              <a:gd name="connsiteY577" fmla="*/ 1530527 h 3089525"/>
              <a:gd name="connsiteX578" fmla="*/ 645190 w 5851096"/>
              <a:gd name="connsiteY578" fmla="*/ 1530463 h 3089525"/>
              <a:gd name="connsiteX579" fmla="*/ 644626 w 5851096"/>
              <a:gd name="connsiteY579" fmla="*/ 1523599 h 3089525"/>
              <a:gd name="connsiteX580" fmla="*/ 636815 w 5851096"/>
              <a:gd name="connsiteY580" fmla="*/ 1428529 h 3089525"/>
              <a:gd name="connsiteX581" fmla="*/ 635382 w 5851096"/>
              <a:gd name="connsiteY581" fmla="*/ 1411078 h 3089525"/>
              <a:gd name="connsiteX582" fmla="*/ 0 w 5851096"/>
              <a:gd name="connsiteY582" fmla="*/ 120584 h 3089525"/>
              <a:gd name="connsiteX583" fmla="*/ 0 w 5851096"/>
              <a:gd name="connsiteY583" fmla="*/ 0 h 3089525"/>
              <a:gd name="connsiteX584" fmla="*/ 95071 w 5851096"/>
              <a:gd name="connsiteY584" fmla="*/ 0 h 3089525"/>
              <a:gd name="connsiteX585" fmla="*/ 23697 w 5851096"/>
              <a:gd name="connsiteY585" fmla="*/ 79433 h 3089525"/>
              <a:gd name="connsiteX586" fmla="*/ 0 w 5851096"/>
              <a:gd name="connsiteY586" fmla="*/ 459154 h 3089525"/>
              <a:gd name="connsiteX587" fmla="*/ 0 w 5851096"/>
              <a:gd name="connsiteY587" fmla="*/ 322913 h 3089525"/>
              <a:gd name="connsiteX588" fmla="*/ 85961 w 5851096"/>
              <a:gd name="connsiteY588" fmla="*/ 286715 h 3089525"/>
              <a:gd name="connsiteX589" fmla="*/ 364172 w 5851096"/>
              <a:gd name="connsiteY589" fmla="*/ 45955 h 3089525"/>
              <a:gd name="connsiteX590" fmla="*/ 387426 w 5851096"/>
              <a:gd name="connsiteY590" fmla="*/ 0 h 3089525"/>
              <a:gd name="connsiteX591" fmla="*/ 542918 w 5851096"/>
              <a:gd name="connsiteY591" fmla="*/ 0 h 3089525"/>
              <a:gd name="connsiteX592" fmla="*/ 488688 w 5851096"/>
              <a:gd name="connsiteY592" fmla="*/ 99096 h 3089525"/>
              <a:gd name="connsiteX593" fmla="*/ 13938 w 5851096"/>
              <a:gd name="connsiteY593" fmla="*/ 455878 h 3089525"/>
              <a:gd name="connsiteX594" fmla="*/ 0 w 5851096"/>
              <a:gd name="connsiteY594" fmla="*/ 1108862 h 3089525"/>
              <a:gd name="connsiteX595" fmla="*/ 0 w 5851096"/>
              <a:gd name="connsiteY595" fmla="*/ 893255 h 3089525"/>
              <a:gd name="connsiteX596" fmla="*/ 33376 w 5851096"/>
              <a:gd name="connsiteY596" fmla="*/ 945052 h 3089525"/>
              <a:gd name="connsiteX597" fmla="*/ 473320 w 5851096"/>
              <a:gd name="connsiteY597" fmla="*/ 1223782 h 3089525"/>
              <a:gd name="connsiteX598" fmla="*/ 9746 w 5851096"/>
              <a:gd name="connsiteY598" fmla="*/ 689563 h 3089525"/>
              <a:gd name="connsiteX599" fmla="*/ 0 w 5851096"/>
              <a:gd name="connsiteY599" fmla="*/ 686740 h 3089525"/>
              <a:gd name="connsiteX600" fmla="*/ 0 w 5851096"/>
              <a:gd name="connsiteY600" fmla="*/ 549764 h 3089525"/>
              <a:gd name="connsiteX601" fmla="*/ 27617 w 5851096"/>
              <a:gd name="connsiteY601" fmla="*/ 556541 h 3089525"/>
              <a:gd name="connsiteX602" fmla="*/ 612962 w 5851096"/>
              <a:gd name="connsiteY602" fmla="*/ 1241127 h 3089525"/>
              <a:gd name="connsiteX603" fmla="*/ 613492 w 5851096"/>
              <a:gd name="connsiteY603" fmla="*/ 1241192 h 3089525"/>
              <a:gd name="connsiteX604" fmla="*/ 614057 w 5851096"/>
              <a:gd name="connsiteY604" fmla="*/ 1248124 h 3089525"/>
              <a:gd name="connsiteX605" fmla="*/ 621865 w 5851096"/>
              <a:gd name="connsiteY605" fmla="*/ 1343926 h 3089525"/>
              <a:gd name="connsiteX606" fmla="*/ 623299 w 5851096"/>
              <a:gd name="connsiteY606" fmla="*/ 1361522 h 3089525"/>
              <a:gd name="connsiteX607" fmla="*/ 622679 w 5851096"/>
              <a:gd name="connsiteY607" fmla="*/ 1373376 h 3089525"/>
              <a:gd name="connsiteX608" fmla="*/ 622157 w 5851096"/>
              <a:gd name="connsiteY608" fmla="*/ 1373341 h 3089525"/>
              <a:gd name="connsiteX609" fmla="*/ 622129 w 5851096"/>
              <a:gd name="connsiteY609" fmla="*/ 1373854 h 3089525"/>
              <a:gd name="connsiteX610" fmla="*/ 604221 w 5851096"/>
              <a:gd name="connsiteY610" fmla="*/ 1372169 h 3089525"/>
              <a:gd name="connsiteX611" fmla="*/ 504394 w 5851096"/>
              <a:gd name="connsiteY611" fmla="*/ 1362780 h 3089525"/>
              <a:gd name="connsiteX612" fmla="*/ 487429 w 5851096"/>
              <a:gd name="connsiteY612" fmla="*/ 1361184 h 3089525"/>
              <a:gd name="connsiteX613" fmla="*/ 487308 w 5851096"/>
              <a:gd name="connsiteY613" fmla="*/ 1359994 h 3089525"/>
              <a:gd name="connsiteX614" fmla="*/ 5260 w 5851096"/>
              <a:gd name="connsiteY614" fmla="*/ 1114967 h 3089525"/>
              <a:gd name="connsiteX615" fmla="*/ 0 w 5851096"/>
              <a:gd name="connsiteY615" fmla="*/ 2216459 h 3089525"/>
              <a:gd name="connsiteX616" fmla="*/ 0 w 5851096"/>
              <a:gd name="connsiteY616" fmla="*/ 2080559 h 3089525"/>
              <a:gd name="connsiteX617" fmla="*/ 9744 w 5851096"/>
              <a:gd name="connsiteY617" fmla="*/ 2077760 h 3089525"/>
              <a:gd name="connsiteX618" fmla="*/ 473318 w 5851096"/>
              <a:gd name="connsiteY618" fmla="*/ 1547735 h 3089525"/>
              <a:gd name="connsiteX619" fmla="*/ 33374 w 5851096"/>
              <a:gd name="connsiteY619" fmla="*/ 1824276 h 3089525"/>
              <a:gd name="connsiteX620" fmla="*/ 0 w 5851096"/>
              <a:gd name="connsiteY620" fmla="*/ 1875663 h 3089525"/>
              <a:gd name="connsiteX621" fmla="*/ 0 w 5851096"/>
              <a:gd name="connsiteY621" fmla="*/ 1661750 h 3089525"/>
              <a:gd name="connsiteX622" fmla="*/ 5257 w 5851096"/>
              <a:gd name="connsiteY622" fmla="*/ 1655695 h 3089525"/>
              <a:gd name="connsiteX623" fmla="*/ 487305 w 5851096"/>
              <a:gd name="connsiteY623" fmla="*/ 1412593 h 3089525"/>
              <a:gd name="connsiteX624" fmla="*/ 487427 w 5851096"/>
              <a:gd name="connsiteY624" fmla="*/ 1411413 h 3089525"/>
              <a:gd name="connsiteX625" fmla="*/ 504388 w 5851096"/>
              <a:gd name="connsiteY625" fmla="*/ 1409831 h 3089525"/>
              <a:gd name="connsiteX626" fmla="*/ 604251 w 5851096"/>
              <a:gd name="connsiteY626" fmla="*/ 1400511 h 3089525"/>
              <a:gd name="connsiteX627" fmla="*/ 622127 w 5851096"/>
              <a:gd name="connsiteY627" fmla="*/ 1398843 h 3089525"/>
              <a:gd name="connsiteX628" fmla="*/ 622154 w 5851096"/>
              <a:gd name="connsiteY628" fmla="*/ 1399351 h 3089525"/>
              <a:gd name="connsiteX629" fmla="*/ 622675 w 5851096"/>
              <a:gd name="connsiteY629" fmla="*/ 1399317 h 3089525"/>
              <a:gd name="connsiteX630" fmla="*/ 623297 w 5851096"/>
              <a:gd name="connsiteY630" fmla="*/ 1411078 h 3089525"/>
              <a:gd name="connsiteX631" fmla="*/ 621863 w 5851096"/>
              <a:gd name="connsiteY631" fmla="*/ 1428529 h 3089525"/>
              <a:gd name="connsiteX632" fmla="*/ 614051 w 5851096"/>
              <a:gd name="connsiteY632" fmla="*/ 1523599 h 3089525"/>
              <a:gd name="connsiteX633" fmla="*/ 613488 w 5851096"/>
              <a:gd name="connsiteY633" fmla="*/ 1530463 h 3089525"/>
              <a:gd name="connsiteX634" fmla="*/ 612959 w 5851096"/>
              <a:gd name="connsiteY634" fmla="*/ 1530527 h 3089525"/>
              <a:gd name="connsiteX635" fmla="*/ 27613 w 5851096"/>
              <a:gd name="connsiteY635" fmla="*/ 2209736 h 3089525"/>
              <a:gd name="connsiteX636" fmla="*/ 0 w 5851096"/>
              <a:gd name="connsiteY636" fmla="*/ 2867081 h 3089525"/>
              <a:gd name="connsiteX637" fmla="*/ 0 w 5851096"/>
              <a:gd name="connsiteY637" fmla="*/ 2651475 h 3089525"/>
              <a:gd name="connsiteX638" fmla="*/ 33376 w 5851096"/>
              <a:gd name="connsiteY638" fmla="*/ 2703272 h 3089525"/>
              <a:gd name="connsiteX639" fmla="*/ 473320 w 5851096"/>
              <a:gd name="connsiteY639" fmla="*/ 2982001 h 3089525"/>
              <a:gd name="connsiteX640" fmla="*/ 9746 w 5851096"/>
              <a:gd name="connsiteY640" fmla="*/ 2447782 h 3089525"/>
              <a:gd name="connsiteX641" fmla="*/ 0 w 5851096"/>
              <a:gd name="connsiteY641" fmla="*/ 2444960 h 3089525"/>
              <a:gd name="connsiteX642" fmla="*/ 0 w 5851096"/>
              <a:gd name="connsiteY642" fmla="*/ 2307984 h 3089525"/>
              <a:gd name="connsiteX643" fmla="*/ 27617 w 5851096"/>
              <a:gd name="connsiteY643" fmla="*/ 2314760 h 3089525"/>
              <a:gd name="connsiteX644" fmla="*/ 612962 w 5851096"/>
              <a:gd name="connsiteY644" fmla="*/ 2999346 h 3089525"/>
              <a:gd name="connsiteX645" fmla="*/ 613492 w 5851096"/>
              <a:gd name="connsiteY645" fmla="*/ 2999411 h 3089525"/>
              <a:gd name="connsiteX646" fmla="*/ 614056 w 5851096"/>
              <a:gd name="connsiteY646" fmla="*/ 3006343 h 3089525"/>
              <a:gd name="connsiteX647" fmla="*/ 620836 w 5851096"/>
              <a:gd name="connsiteY647" fmla="*/ 3089525 h 3089525"/>
              <a:gd name="connsiteX648" fmla="*/ 370396 w 5851096"/>
              <a:gd name="connsiteY648" fmla="*/ 3089525 h 3089525"/>
              <a:gd name="connsiteX649" fmla="*/ 350661 w 5851096"/>
              <a:gd name="connsiteY649" fmla="*/ 3084682 h 3089525"/>
              <a:gd name="connsiteX650" fmla="*/ 5260 w 5851096"/>
              <a:gd name="connsiteY650" fmla="*/ 2873187 h 308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Lst>
            <a:rect l="l" t="t" r="r" b="b"/>
            <a:pathLst>
              <a:path w="5851096" h="3089525">
                <a:moveTo>
                  <a:pt x="5215514" y="659222"/>
                </a:moveTo>
                <a:cubicBezTo>
                  <a:pt x="5271247" y="939930"/>
                  <a:pt x="5495997" y="1162499"/>
                  <a:pt x="5783878" y="1223782"/>
                </a:cubicBezTo>
                <a:cubicBezTo>
                  <a:pt x="5728146" y="943074"/>
                  <a:pt x="5503395" y="720505"/>
                  <a:pt x="5215514" y="659222"/>
                </a:cubicBezTo>
                <a:close/>
                <a:moveTo>
                  <a:pt x="5215514" y="2417442"/>
                </a:moveTo>
                <a:cubicBezTo>
                  <a:pt x="5271247" y="2698150"/>
                  <a:pt x="5495997" y="2920718"/>
                  <a:pt x="5783878" y="2982001"/>
                </a:cubicBezTo>
                <a:cubicBezTo>
                  <a:pt x="5728146" y="2701294"/>
                  <a:pt x="5503395" y="2478725"/>
                  <a:pt x="5215514" y="2417442"/>
                </a:cubicBezTo>
                <a:close/>
                <a:moveTo>
                  <a:pt x="5215512" y="2107862"/>
                </a:moveTo>
                <a:cubicBezTo>
                  <a:pt x="5503392" y="2047060"/>
                  <a:pt x="5728143" y="1826239"/>
                  <a:pt x="5783876" y="1547735"/>
                </a:cubicBezTo>
                <a:cubicBezTo>
                  <a:pt x="5495995" y="1608537"/>
                  <a:pt x="5271244" y="1829358"/>
                  <a:pt x="5215512" y="2107862"/>
                </a:cubicBezTo>
                <a:close/>
                <a:moveTo>
                  <a:pt x="5065535" y="521483"/>
                </a:moveTo>
                <a:lnTo>
                  <a:pt x="5066157" y="509629"/>
                </a:lnTo>
                <a:lnTo>
                  <a:pt x="5066678" y="509663"/>
                </a:lnTo>
                <a:lnTo>
                  <a:pt x="5066705" y="509151"/>
                </a:lnTo>
                <a:lnTo>
                  <a:pt x="5084580" y="510833"/>
                </a:lnTo>
                <a:cubicBezTo>
                  <a:pt x="5118460" y="511379"/>
                  <a:pt x="5151823" y="514468"/>
                  <a:pt x="5184444" y="520226"/>
                </a:cubicBezTo>
                <a:cubicBezTo>
                  <a:pt x="5190277" y="519792"/>
                  <a:pt x="5195851" y="520774"/>
                  <a:pt x="5201405" y="521820"/>
                </a:cubicBezTo>
                <a:lnTo>
                  <a:pt x="5201527" y="523010"/>
                </a:lnTo>
                <a:cubicBezTo>
                  <a:pt x="5483077" y="569171"/>
                  <a:pt x="5718838" y="744362"/>
                  <a:pt x="5841311" y="983324"/>
                </a:cubicBezTo>
                <a:lnTo>
                  <a:pt x="5851096" y="1006985"/>
                </a:lnTo>
                <a:lnTo>
                  <a:pt x="5851096" y="1366179"/>
                </a:lnTo>
                <a:lnTo>
                  <a:pt x="5814952" y="1362779"/>
                </a:lnTo>
                <a:cubicBezTo>
                  <a:pt x="5809118" y="1363214"/>
                  <a:pt x="5803543" y="1362231"/>
                  <a:pt x="5797987" y="1361184"/>
                </a:cubicBezTo>
                <a:lnTo>
                  <a:pt x="5797866" y="1359994"/>
                </a:lnTo>
                <a:cubicBezTo>
                  <a:pt x="5422466" y="1298446"/>
                  <a:pt x="5128467" y="1007510"/>
                  <a:pt x="5075873" y="641878"/>
                </a:cubicBezTo>
                <a:cubicBezTo>
                  <a:pt x="5075697" y="641823"/>
                  <a:pt x="5075522" y="641817"/>
                  <a:pt x="5075344" y="641812"/>
                </a:cubicBezTo>
                <a:lnTo>
                  <a:pt x="5074781" y="634895"/>
                </a:lnTo>
                <a:cubicBezTo>
                  <a:pt x="5069489" y="603550"/>
                  <a:pt x="5066925" y="571542"/>
                  <a:pt x="5066970" y="539073"/>
                </a:cubicBezTo>
                <a:cubicBezTo>
                  <a:pt x="5065597" y="533241"/>
                  <a:pt x="5065535" y="527369"/>
                  <a:pt x="5065535" y="521483"/>
                </a:cubicBezTo>
                <a:close/>
                <a:moveTo>
                  <a:pt x="5065535" y="2279702"/>
                </a:moveTo>
                <a:lnTo>
                  <a:pt x="5066157" y="2267848"/>
                </a:lnTo>
                <a:lnTo>
                  <a:pt x="5066678" y="2267882"/>
                </a:lnTo>
                <a:lnTo>
                  <a:pt x="5066705" y="2267371"/>
                </a:lnTo>
                <a:lnTo>
                  <a:pt x="5084580" y="2269052"/>
                </a:lnTo>
                <a:cubicBezTo>
                  <a:pt x="5118460" y="2269598"/>
                  <a:pt x="5151823" y="2272687"/>
                  <a:pt x="5184444" y="2278445"/>
                </a:cubicBezTo>
                <a:cubicBezTo>
                  <a:pt x="5190277" y="2278011"/>
                  <a:pt x="5195851" y="2278993"/>
                  <a:pt x="5201405" y="2280040"/>
                </a:cubicBezTo>
                <a:lnTo>
                  <a:pt x="5201527" y="2281230"/>
                </a:lnTo>
                <a:cubicBezTo>
                  <a:pt x="5483077" y="2327390"/>
                  <a:pt x="5718838" y="2502582"/>
                  <a:pt x="5841311" y="2741544"/>
                </a:cubicBezTo>
                <a:lnTo>
                  <a:pt x="5851096" y="2765204"/>
                </a:lnTo>
                <a:lnTo>
                  <a:pt x="5851096" y="3089525"/>
                </a:lnTo>
                <a:lnTo>
                  <a:pt x="5680952" y="3089525"/>
                </a:lnTo>
                <a:lnTo>
                  <a:pt x="5661219" y="3084683"/>
                </a:lnTo>
                <a:cubicBezTo>
                  <a:pt x="5352738" y="2982764"/>
                  <a:pt x="5121893" y="2720025"/>
                  <a:pt x="5075873" y="2400097"/>
                </a:cubicBezTo>
                <a:cubicBezTo>
                  <a:pt x="5075697" y="2400042"/>
                  <a:pt x="5075522" y="2400037"/>
                  <a:pt x="5075344" y="2400032"/>
                </a:cubicBezTo>
                <a:lnTo>
                  <a:pt x="5074781" y="2393114"/>
                </a:lnTo>
                <a:cubicBezTo>
                  <a:pt x="5069489" y="2361770"/>
                  <a:pt x="5066925" y="2329761"/>
                  <a:pt x="5066970" y="2297292"/>
                </a:cubicBezTo>
                <a:cubicBezTo>
                  <a:pt x="5065597" y="2291461"/>
                  <a:pt x="5065535" y="2285589"/>
                  <a:pt x="5065535" y="2279702"/>
                </a:cubicBezTo>
                <a:close/>
                <a:moveTo>
                  <a:pt x="5065533" y="486299"/>
                </a:moveTo>
                <a:cubicBezTo>
                  <a:pt x="5065533" y="480458"/>
                  <a:pt x="5065595" y="474631"/>
                  <a:pt x="5066968" y="468842"/>
                </a:cubicBezTo>
                <a:cubicBezTo>
                  <a:pt x="5066923" y="436636"/>
                  <a:pt x="5069486" y="404884"/>
                  <a:pt x="5074776" y="373792"/>
                </a:cubicBezTo>
                <a:lnTo>
                  <a:pt x="5075341" y="366915"/>
                </a:lnTo>
                <a:cubicBezTo>
                  <a:pt x="5075518" y="366910"/>
                  <a:pt x="5075694" y="366905"/>
                  <a:pt x="5075869" y="366850"/>
                </a:cubicBezTo>
                <a:cubicBezTo>
                  <a:pt x="5089628" y="271960"/>
                  <a:pt x="5119903" y="182140"/>
                  <a:pt x="5163966" y="100280"/>
                </a:cubicBezTo>
                <a:lnTo>
                  <a:pt x="5229488" y="0"/>
                </a:lnTo>
                <a:lnTo>
                  <a:pt x="5405629" y="0"/>
                </a:lnTo>
                <a:lnTo>
                  <a:pt x="5334254" y="79433"/>
                </a:lnTo>
                <a:cubicBezTo>
                  <a:pt x="5276439" y="159050"/>
                  <a:pt x="5235311" y="250706"/>
                  <a:pt x="5215512" y="349642"/>
                </a:cubicBezTo>
                <a:cubicBezTo>
                  <a:pt x="5406992" y="309201"/>
                  <a:pt x="5570544" y="197965"/>
                  <a:pt x="5674730" y="45955"/>
                </a:cubicBezTo>
                <a:lnTo>
                  <a:pt x="5697983" y="0"/>
                </a:lnTo>
                <a:lnTo>
                  <a:pt x="5851096" y="0"/>
                </a:lnTo>
                <a:lnTo>
                  <a:pt x="5851096" y="4349"/>
                </a:lnTo>
                <a:lnTo>
                  <a:pt x="5799246" y="99096"/>
                </a:lnTo>
                <a:cubicBezTo>
                  <a:pt x="5669765" y="299632"/>
                  <a:pt x="5454064" y="443705"/>
                  <a:pt x="5201524" y="484784"/>
                </a:cubicBezTo>
                <a:lnTo>
                  <a:pt x="5201403" y="485964"/>
                </a:lnTo>
                <a:cubicBezTo>
                  <a:pt x="5195847" y="487004"/>
                  <a:pt x="5190272" y="487979"/>
                  <a:pt x="5184438" y="487548"/>
                </a:cubicBezTo>
                <a:cubicBezTo>
                  <a:pt x="5151829" y="493257"/>
                  <a:pt x="5118478" y="496322"/>
                  <a:pt x="5084610" y="496864"/>
                </a:cubicBezTo>
                <a:lnTo>
                  <a:pt x="5066703" y="498535"/>
                </a:lnTo>
                <a:lnTo>
                  <a:pt x="5066676" y="498027"/>
                </a:lnTo>
                <a:lnTo>
                  <a:pt x="5066154" y="498061"/>
                </a:lnTo>
                <a:cubicBezTo>
                  <a:pt x="5065562" y="494151"/>
                  <a:pt x="5065533" y="490228"/>
                  <a:pt x="5065533" y="486299"/>
                </a:cubicBezTo>
                <a:close/>
                <a:moveTo>
                  <a:pt x="5065533" y="2244520"/>
                </a:moveTo>
                <a:cubicBezTo>
                  <a:pt x="5065533" y="2238678"/>
                  <a:pt x="5065595" y="2232850"/>
                  <a:pt x="5066968" y="2227062"/>
                </a:cubicBezTo>
                <a:cubicBezTo>
                  <a:pt x="5066923" y="2194855"/>
                  <a:pt x="5069486" y="2163105"/>
                  <a:pt x="5074776" y="2132012"/>
                </a:cubicBezTo>
                <a:lnTo>
                  <a:pt x="5075341" y="2125135"/>
                </a:lnTo>
                <a:cubicBezTo>
                  <a:pt x="5075518" y="2125130"/>
                  <a:pt x="5075694" y="2125125"/>
                  <a:pt x="5075869" y="2125070"/>
                </a:cubicBezTo>
                <a:cubicBezTo>
                  <a:pt x="5128465" y="1762307"/>
                  <a:pt x="5422464" y="1473657"/>
                  <a:pt x="5797863" y="1412593"/>
                </a:cubicBezTo>
                <a:lnTo>
                  <a:pt x="5797985" y="1411413"/>
                </a:lnTo>
                <a:cubicBezTo>
                  <a:pt x="5803539" y="1410374"/>
                  <a:pt x="5809112" y="1409399"/>
                  <a:pt x="5814946" y="1409830"/>
                </a:cubicBezTo>
                <a:lnTo>
                  <a:pt x="5851096" y="1406457"/>
                </a:lnTo>
                <a:lnTo>
                  <a:pt x="5851096" y="1762823"/>
                </a:lnTo>
                <a:lnTo>
                  <a:pt x="5841309" y="1786304"/>
                </a:lnTo>
                <a:cubicBezTo>
                  <a:pt x="5718836" y="2023390"/>
                  <a:pt x="5483074" y="2197206"/>
                  <a:pt x="5201524" y="2243004"/>
                </a:cubicBezTo>
                <a:lnTo>
                  <a:pt x="5201403" y="2244184"/>
                </a:lnTo>
                <a:cubicBezTo>
                  <a:pt x="5195847" y="2245223"/>
                  <a:pt x="5190272" y="2246198"/>
                  <a:pt x="5184438" y="2245767"/>
                </a:cubicBezTo>
                <a:cubicBezTo>
                  <a:pt x="5151829" y="2251477"/>
                  <a:pt x="5118478" y="2254542"/>
                  <a:pt x="5084610" y="2255084"/>
                </a:cubicBezTo>
                <a:lnTo>
                  <a:pt x="5066703" y="2256755"/>
                </a:lnTo>
                <a:lnTo>
                  <a:pt x="5066676" y="2256246"/>
                </a:lnTo>
                <a:lnTo>
                  <a:pt x="5066154" y="2256280"/>
                </a:lnTo>
                <a:cubicBezTo>
                  <a:pt x="5065562" y="2252372"/>
                  <a:pt x="5065533" y="2248449"/>
                  <a:pt x="5065533" y="2244520"/>
                </a:cubicBezTo>
                <a:close/>
                <a:moveTo>
                  <a:pt x="4325732" y="1223782"/>
                </a:moveTo>
                <a:cubicBezTo>
                  <a:pt x="4613612" y="1162499"/>
                  <a:pt x="4838363" y="939930"/>
                  <a:pt x="4894096" y="659222"/>
                </a:cubicBezTo>
                <a:cubicBezTo>
                  <a:pt x="4606215" y="720505"/>
                  <a:pt x="4381464" y="943074"/>
                  <a:pt x="4325732" y="1223782"/>
                </a:cubicBezTo>
                <a:close/>
                <a:moveTo>
                  <a:pt x="4325732" y="1547735"/>
                </a:moveTo>
                <a:cubicBezTo>
                  <a:pt x="4381465" y="1826239"/>
                  <a:pt x="4606215" y="2047060"/>
                  <a:pt x="4894096" y="2107862"/>
                </a:cubicBezTo>
                <a:cubicBezTo>
                  <a:pt x="4838364" y="1829358"/>
                  <a:pt x="4613612" y="1608537"/>
                  <a:pt x="4325732" y="1547735"/>
                </a:cubicBezTo>
                <a:close/>
                <a:moveTo>
                  <a:pt x="4325732" y="2982001"/>
                </a:moveTo>
                <a:cubicBezTo>
                  <a:pt x="4613612" y="2920718"/>
                  <a:pt x="4838363" y="2698150"/>
                  <a:pt x="4894096" y="2417442"/>
                </a:cubicBezTo>
                <a:cubicBezTo>
                  <a:pt x="4606215" y="2478725"/>
                  <a:pt x="4381464" y="2701294"/>
                  <a:pt x="4325732" y="2982001"/>
                </a:cubicBezTo>
                <a:close/>
                <a:moveTo>
                  <a:pt x="4256134" y="0"/>
                </a:moveTo>
                <a:lnTo>
                  <a:pt x="4411625" y="0"/>
                </a:lnTo>
                <a:lnTo>
                  <a:pt x="4434878" y="45955"/>
                </a:lnTo>
                <a:cubicBezTo>
                  <a:pt x="4539065" y="197965"/>
                  <a:pt x="4702616" y="309201"/>
                  <a:pt x="4894096" y="349642"/>
                </a:cubicBezTo>
                <a:cubicBezTo>
                  <a:pt x="4874298" y="250706"/>
                  <a:pt x="4833170" y="159050"/>
                  <a:pt x="4775353" y="79433"/>
                </a:cubicBezTo>
                <a:lnTo>
                  <a:pt x="4703980" y="0"/>
                </a:lnTo>
                <a:lnTo>
                  <a:pt x="4880119" y="0"/>
                </a:lnTo>
                <a:lnTo>
                  <a:pt x="4945641" y="100280"/>
                </a:lnTo>
                <a:cubicBezTo>
                  <a:pt x="4989705" y="182140"/>
                  <a:pt x="5019980" y="271960"/>
                  <a:pt x="5033738" y="366850"/>
                </a:cubicBezTo>
                <a:cubicBezTo>
                  <a:pt x="5033914" y="366905"/>
                  <a:pt x="5034090" y="366910"/>
                  <a:pt x="5034267" y="366915"/>
                </a:cubicBezTo>
                <a:lnTo>
                  <a:pt x="5034832" y="373792"/>
                </a:lnTo>
                <a:cubicBezTo>
                  <a:pt x="5040122" y="404884"/>
                  <a:pt x="5042685" y="436636"/>
                  <a:pt x="5042640" y="468842"/>
                </a:cubicBezTo>
                <a:cubicBezTo>
                  <a:pt x="5044013" y="474631"/>
                  <a:pt x="5044074" y="480458"/>
                  <a:pt x="5044074" y="486299"/>
                </a:cubicBezTo>
                <a:cubicBezTo>
                  <a:pt x="5044074" y="490228"/>
                  <a:pt x="5044046" y="494151"/>
                  <a:pt x="5043454" y="498061"/>
                </a:cubicBezTo>
                <a:lnTo>
                  <a:pt x="5042932" y="498027"/>
                </a:lnTo>
                <a:lnTo>
                  <a:pt x="5042905" y="498535"/>
                </a:lnTo>
                <a:lnTo>
                  <a:pt x="5024997" y="496864"/>
                </a:lnTo>
                <a:cubicBezTo>
                  <a:pt x="4991129" y="496322"/>
                  <a:pt x="4957779" y="493257"/>
                  <a:pt x="4925170" y="487548"/>
                </a:cubicBezTo>
                <a:cubicBezTo>
                  <a:pt x="4919336" y="487979"/>
                  <a:pt x="4913761" y="487004"/>
                  <a:pt x="4908205" y="485964"/>
                </a:cubicBezTo>
                <a:lnTo>
                  <a:pt x="4908084" y="484784"/>
                </a:lnTo>
                <a:cubicBezTo>
                  <a:pt x="4655545" y="443705"/>
                  <a:pt x="4439844" y="299632"/>
                  <a:pt x="4310363" y="99096"/>
                </a:cubicBezTo>
                <a:close/>
                <a:moveTo>
                  <a:pt x="4178216" y="3089525"/>
                </a:moveTo>
                <a:lnTo>
                  <a:pt x="4184996" y="3006343"/>
                </a:lnTo>
                <a:lnTo>
                  <a:pt x="4185561" y="2999411"/>
                </a:lnTo>
                <a:cubicBezTo>
                  <a:pt x="4185737" y="2999406"/>
                  <a:pt x="4185914" y="2999401"/>
                  <a:pt x="4186090" y="2999346"/>
                </a:cubicBezTo>
                <a:cubicBezTo>
                  <a:pt x="4238685" y="2633713"/>
                  <a:pt x="4532684" y="2342777"/>
                  <a:pt x="4908083" y="2281230"/>
                </a:cubicBezTo>
                <a:lnTo>
                  <a:pt x="4908205" y="2280040"/>
                </a:lnTo>
                <a:cubicBezTo>
                  <a:pt x="4913759" y="2278993"/>
                  <a:pt x="4919332" y="2278011"/>
                  <a:pt x="4925166" y="2278445"/>
                </a:cubicBezTo>
                <a:cubicBezTo>
                  <a:pt x="4957787" y="2272687"/>
                  <a:pt x="4991150" y="2269598"/>
                  <a:pt x="5025030" y="2269052"/>
                </a:cubicBezTo>
                <a:lnTo>
                  <a:pt x="5042905" y="2267371"/>
                </a:lnTo>
                <a:lnTo>
                  <a:pt x="5042932" y="2267882"/>
                </a:lnTo>
                <a:lnTo>
                  <a:pt x="5043453" y="2267848"/>
                </a:lnTo>
                <a:lnTo>
                  <a:pt x="5044074" y="2279702"/>
                </a:lnTo>
                <a:cubicBezTo>
                  <a:pt x="5044074" y="2285589"/>
                  <a:pt x="5044013" y="2291461"/>
                  <a:pt x="5042640" y="2297292"/>
                </a:cubicBezTo>
                <a:cubicBezTo>
                  <a:pt x="5042685" y="2329761"/>
                  <a:pt x="5040121" y="2361770"/>
                  <a:pt x="5034829" y="2393114"/>
                </a:cubicBezTo>
                <a:lnTo>
                  <a:pt x="5034266" y="2400032"/>
                </a:lnTo>
                <a:cubicBezTo>
                  <a:pt x="5034088" y="2400037"/>
                  <a:pt x="5033912" y="2400042"/>
                  <a:pt x="5033737" y="2400097"/>
                </a:cubicBezTo>
                <a:cubicBezTo>
                  <a:pt x="4987717" y="2720025"/>
                  <a:pt x="4756872" y="2982764"/>
                  <a:pt x="4448391" y="3084683"/>
                </a:cubicBezTo>
                <a:lnTo>
                  <a:pt x="4428658" y="3089525"/>
                </a:lnTo>
                <a:close/>
                <a:moveTo>
                  <a:pt x="4175753" y="1361522"/>
                </a:moveTo>
                <a:cubicBezTo>
                  <a:pt x="4175753" y="1355634"/>
                  <a:pt x="4175815" y="1349760"/>
                  <a:pt x="4177187" y="1343926"/>
                </a:cubicBezTo>
                <a:cubicBezTo>
                  <a:pt x="4177144" y="1311465"/>
                  <a:pt x="4179705" y="1279462"/>
                  <a:pt x="4184996" y="1248124"/>
                </a:cubicBezTo>
                <a:lnTo>
                  <a:pt x="4185561" y="1241192"/>
                </a:lnTo>
                <a:cubicBezTo>
                  <a:pt x="4185737" y="1241187"/>
                  <a:pt x="4185914" y="1241182"/>
                  <a:pt x="4186090" y="1241127"/>
                </a:cubicBezTo>
                <a:cubicBezTo>
                  <a:pt x="4238685" y="875493"/>
                  <a:pt x="4532684" y="584557"/>
                  <a:pt x="4908083" y="523010"/>
                </a:cubicBezTo>
                <a:lnTo>
                  <a:pt x="4908205" y="521820"/>
                </a:lnTo>
                <a:cubicBezTo>
                  <a:pt x="4913759" y="520774"/>
                  <a:pt x="4919332" y="519792"/>
                  <a:pt x="4925166" y="520226"/>
                </a:cubicBezTo>
                <a:cubicBezTo>
                  <a:pt x="4957787" y="514468"/>
                  <a:pt x="4991150" y="511379"/>
                  <a:pt x="5025030" y="510833"/>
                </a:cubicBezTo>
                <a:lnTo>
                  <a:pt x="5042905" y="509151"/>
                </a:lnTo>
                <a:lnTo>
                  <a:pt x="5042932" y="509663"/>
                </a:lnTo>
                <a:lnTo>
                  <a:pt x="5043453" y="509629"/>
                </a:lnTo>
                <a:lnTo>
                  <a:pt x="5044074" y="521483"/>
                </a:lnTo>
                <a:cubicBezTo>
                  <a:pt x="5044074" y="527369"/>
                  <a:pt x="5044013" y="533241"/>
                  <a:pt x="5042640" y="539073"/>
                </a:cubicBezTo>
                <a:cubicBezTo>
                  <a:pt x="5042685" y="571542"/>
                  <a:pt x="5040121" y="603550"/>
                  <a:pt x="5034829" y="634895"/>
                </a:cubicBezTo>
                <a:lnTo>
                  <a:pt x="5034266" y="641812"/>
                </a:lnTo>
                <a:cubicBezTo>
                  <a:pt x="5034088" y="641817"/>
                  <a:pt x="5033912" y="641823"/>
                  <a:pt x="5033737" y="641878"/>
                </a:cubicBezTo>
                <a:cubicBezTo>
                  <a:pt x="4981143" y="1007510"/>
                  <a:pt x="4687144" y="1298446"/>
                  <a:pt x="4311744" y="1359994"/>
                </a:cubicBezTo>
                <a:lnTo>
                  <a:pt x="4311623" y="1361184"/>
                </a:lnTo>
                <a:cubicBezTo>
                  <a:pt x="4306067" y="1362231"/>
                  <a:pt x="4300492" y="1363214"/>
                  <a:pt x="4294658" y="1362780"/>
                </a:cubicBezTo>
                <a:cubicBezTo>
                  <a:pt x="4262048" y="1368535"/>
                  <a:pt x="4228698" y="1371623"/>
                  <a:pt x="4194831" y="1372169"/>
                </a:cubicBezTo>
                <a:lnTo>
                  <a:pt x="4176923" y="1373854"/>
                </a:lnTo>
                <a:lnTo>
                  <a:pt x="4176896" y="1373341"/>
                </a:lnTo>
                <a:lnTo>
                  <a:pt x="4176374" y="1373376"/>
                </a:lnTo>
                <a:cubicBezTo>
                  <a:pt x="4175781" y="1369436"/>
                  <a:pt x="4175753" y="1365482"/>
                  <a:pt x="4175753" y="1361522"/>
                </a:cubicBezTo>
                <a:close/>
                <a:moveTo>
                  <a:pt x="4175753" y="1411078"/>
                </a:moveTo>
                <a:lnTo>
                  <a:pt x="4176375" y="1399317"/>
                </a:lnTo>
                <a:lnTo>
                  <a:pt x="4176896" y="1399351"/>
                </a:lnTo>
                <a:lnTo>
                  <a:pt x="4176923" y="1398843"/>
                </a:lnTo>
                <a:lnTo>
                  <a:pt x="4194799" y="1400511"/>
                </a:lnTo>
                <a:cubicBezTo>
                  <a:pt x="4228677" y="1401053"/>
                  <a:pt x="4262041" y="1404118"/>
                  <a:pt x="4294662" y="1409831"/>
                </a:cubicBezTo>
                <a:cubicBezTo>
                  <a:pt x="4300495" y="1409399"/>
                  <a:pt x="4306069" y="1410375"/>
                  <a:pt x="4311623" y="1411413"/>
                </a:cubicBezTo>
                <a:lnTo>
                  <a:pt x="4311745" y="1412593"/>
                </a:lnTo>
                <a:cubicBezTo>
                  <a:pt x="4687144" y="1473657"/>
                  <a:pt x="4981143" y="1762307"/>
                  <a:pt x="5033738" y="2125070"/>
                </a:cubicBezTo>
                <a:cubicBezTo>
                  <a:pt x="5033914" y="2125125"/>
                  <a:pt x="5034090" y="2125130"/>
                  <a:pt x="5034267" y="2125135"/>
                </a:cubicBezTo>
                <a:lnTo>
                  <a:pt x="5034832" y="2132012"/>
                </a:lnTo>
                <a:cubicBezTo>
                  <a:pt x="5040122" y="2163105"/>
                  <a:pt x="5042685" y="2194855"/>
                  <a:pt x="5042640" y="2227062"/>
                </a:cubicBezTo>
                <a:cubicBezTo>
                  <a:pt x="5044013" y="2232850"/>
                  <a:pt x="5044074" y="2238678"/>
                  <a:pt x="5044074" y="2244520"/>
                </a:cubicBezTo>
                <a:cubicBezTo>
                  <a:pt x="5044074" y="2248449"/>
                  <a:pt x="5044046" y="2252372"/>
                  <a:pt x="5043454" y="2256280"/>
                </a:cubicBezTo>
                <a:lnTo>
                  <a:pt x="5042932" y="2256246"/>
                </a:lnTo>
                <a:lnTo>
                  <a:pt x="5042905" y="2256755"/>
                </a:lnTo>
                <a:lnTo>
                  <a:pt x="5024997" y="2255084"/>
                </a:lnTo>
                <a:cubicBezTo>
                  <a:pt x="4991129" y="2254542"/>
                  <a:pt x="4957779" y="2251477"/>
                  <a:pt x="4925170" y="2245767"/>
                </a:cubicBezTo>
                <a:cubicBezTo>
                  <a:pt x="4919336" y="2246198"/>
                  <a:pt x="4913761" y="2245223"/>
                  <a:pt x="4908205" y="2244184"/>
                </a:cubicBezTo>
                <a:lnTo>
                  <a:pt x="4908084" y="2243004"/>
                </a:lnTo>
                <a:cubicBezTo>
                  <a:pt x="4532684" y="2181939"/>
                  <a:pt x="4238685" y="1893288"/>
                  <a:pt x="4186091" y="1530527"/>
                </a:cubicBezTo>
                <a:cubicBezTo>
                  <a:pt x="4185915" y="1530472"/>
                  <a:pt x="4185739" y="1530468"/>
                  <a:pt x="4185562" y="1530463"/>
                </a:cubicBezTo>
                <a:lnTo>
                  <a:pt x="4184999" y="1523599"/>
                </a:lnTo>
                <a:cubicBezTo>
                  <a:pt x="4179707" y="1492501"/>
                  <a:pt x="4177144" y="1460743"/>
                  <a:pt x="4177187" y="1428529"/>
                </a:cubicBezTo>
                <a:cubicBezTo>
                  <a:pt x="4175815" y="1422743"/>
                  <a:pt x="4175753" y="1416918"/>
                  <a:pt x="4175753" y="1411078"/>
                </a:cubicBezTo>
                <a:close/>
                <a:moveTo>
                  <a:pt x="3445328" y="659222"/>
                </a:moveTo>
                <a:cubicBezTo>
                  <a:pt x="3501061" y="939930"/>
                  <a:pt x="3725812" y="1162499"/>
                  <a:pt x="4013692" y="1223782"/>
                </a:cubicBezTo>
                <a:cubicBezTo>
                  <a:pt x="3957960" y="943074"/>
                  <a:pt x="3733209" y="720505"/>
                  <a:pt x="3445328" y="659222"/>
                </a:cubicBezTo>
                <a:close/>
                <a:moveTo>
                  <a:pt x="3445328" y="2417442"/>
                </a:moveTo>
                <a:cubicBezTo>
                  <a:pt x="3501061" y="2698150"/>
                  <a:pt x="3725812" y="2920718"/>
                  <a:pt x="4013692" y="2982001"/>
                </a:cubicBezTo>
                <a:cubicBezTo>
                  <a:pt x="3957960" y="2701294"/>
                  <a:pt x="3733209" y="2478725"/>
                  <a:pt x="3445328" y="2417442"/>
                </a:cubicBezTo>
                <a:close/>
                <a:moveTo>
                  <a:pt x="3445326" y="2107862"/>
                </a:moveTo>
                <a:cubicBezTo>
                  <a:pt x="3733207" y="2047060"/>
                  <a:pt x="3957957" y="1826239"/>
                  <a:pt x="4013690" y="1547735"/>
                </a:cubicBezTo>
                <a:cubicBezTo>
                  <a:pt x="3725809" y="1608537"/>
                  <a:pt x="3501058" y="1829358"/>
                  <a:pt x="3445326" y="2107862"/>
                </a:cubicBezTo>
                <a:close/>
                <a:moveTo>
                  <a:pt x="3295350" y="521483"/>
                </a:moveTo>
                <a:lnTo>
                  <a:pt x="3295971" y="509629"/>
                </a:lnTo>
                <a:lnTo>
                  <a:pt x="3296492" y="509663"/>
                </a:lnTo>
                <a:lnTo>
                  <a:pt x="3296519" y="509151"/>
                </a:lnTo>
                <a:lnTo>
                  <a:pt x="3314395" y="510833"/>
                </a:lnTo>
                <a:cubicBezTo>
                  <a:pt x="3348274" y="511379"/>
                  <a:pt x="3381637" y="514468"/>
                  <a:pt x="3414258" y="520226"/>
                </a:cubicBezTo>
                <a:cubicBezTo>
                  <a:pt x="3420092" y="519792"/>
                  <a:pt x="3425665" y="520774"/>
                  <a:pt x="3431219" y="521820"/>
                </a:cubicBezTo>
                <a:lnTo>
                  <a:pt x="3431341" y="523010"/>
                </a:lnTo>
                <a:cubicBezTo>
                  <a:pt x="3806740" y="584557"/>
                  <a:pt x="4100739" y="875493"/>
                  <a:pt x="4153335" y="1241127"/>
                </a:cubicBezTo>
                <a:cubicBezTo>
                  <a:pt x="4153510" y="1241182"/>
                  <a:pt x="4153688" y="1241187"/>
                  <a:pt x="4153863" y="1241192"/>
                </a:cubicBezTo>
                <a:lnTo>
                  <a:pt x="4154429" y="1248124"/>
                </a:lnTo>
                <a:cubicBezTo>
                  <a:pt x="4159718" y="1279462"/>
                  <a:pt x="4162281" y="1311465"/>
                  <a:pt x="4162237" y="1343926"/>
                </a:cubicBezTo>
                <a:cubicBezTo>
                  <a:pt x="4163610" y="1349760"/>
                  <a:pt x="4163671" y="1355634"/>
                  <a:pt x="4163671" y="1361522"/>
                </a:cubicBezTo>
                <a:cubicBezTo>
                  <a:pt x="4163671" y="1365482"/>
                  <a:pt x="4163642" y="1369436"/>
                  <a:pt x="4163050" y="1373376"/>
                </a:cubicBezTo>
                <a:lnTo>
                  <a:pt x="4162528" y="1373341"/>
                </a:lnTo>
                <a:lnTo>
                  <a:pt x="4162501" y="1373854"/>
                </a:lnTo>
                <a:lnTo>
                  <a:pt x="4144594" y="1372169"/>
                </a:lnTo>
                <a:cubicBezTo>
                  <a:pt x="4110727" y="1371623"/>
                  <a:pt x="4077375" y="1368535"/>
                  <a:pt x="4044766" y="1362780"/>
                </a:cubicBezTo>
                <a:cubicBezTo>
                  <a:pt x="4038932" y="1363214"/>
                  <a:pt x="4033357" y="1362231"/>
                  <a:pt x="4027802" y="1361184"/>
                </a:cubicBezTo>
                <a:lnTo>
                  <a:pt x="4027681" y="1359994"/>
                </a:lnTo>
                <a:cubicBezTo>
                  <a:pt x="3652280" y="1298446"/>
                  <a:pt x="3358281" y="1007510"/>
                  <a:pt x="3305687" y="641878"/>
                </a:cubicBezTo>
                <a:cubicBezTo>
                  <a:pt x="3305511" y="641823"/>
                  <a:pt x="3305336" y="641818"/>
                  <a:pt x="3305158" y="641812"/>
                </a:cubicBezTo>
                <a:lnTo>
                  <a:pt x="3304595" y="634895"/>
                </a:lnTo>
                <a:cubicBezTo>
                  <a:pt x="3299303" y="603550"/>
                  <a:pt x="3296740" y="571542"/>
                  <a:pt x="3296784" y="539073"/>
                </a:cubicBezTo>
                <a:cubicBezTo>
                  <a:pt x="3295411" y="533241"/>
                  <a:pt x="3295350" y="527369"/>
                  <a:pt x="3295350" y="521483"/>
                </a:cubicBezTo>
                <a:close/>
                <a:moveTo>
                  <a:pt x="3295350" y="2279702"/>
                </a:moveTo>
                <a:lnTo>
                  <a:pt x="3295971" y="2267848"/>
                </a:lnTo>
                <a:lnTo>
                  <a:pt x="3296492" y="2267882"/>
                </a:lnTo>
                <a:lnTo>
                  <a:pt x="3296519" y="2267371"/>
                </a:lnTo>
                <a:lnTo>
                  <a:pt x="3314395" y="2269052"/>
                </a:lnTo>
                <a:cubicBezTo>
                  <a:pt x="3348274" y="2269598"/>
                  <a:pt x="3381637" y="2272687"/>
                  <a:pt x="3414258" y="2278445"/>
                </a:cubicBezTo>
                <a:cubicBezTo>
                  <a:pt x="3420092" y="2278011"/>
                  <a:pt x="3425665" y="2278993"/>
                  <a:pt x="3431219" y="2280040"/>
                </a:cubicBezTo>
                <a:lnTo>
                  <a:pt x="3431341" y="2281230"/>
                </a:lnTo>
                <a:cubicBezTo>
                  <a:pt x="3806740" y="2342777"/>
                  <a:pt x="4100739" y="2633713"/>
                  <a:pt x="4153335" y="2999346"/>
                </a:cubicBezTo>
                <a:cubicBezTo>
                  <a:pt x="4153510" y="2999401"/>
                  <a:pt x="4153688" y="2999406"/>
                  <a:pt x="4153863" y="2999411"/>
                </a:cubicBezTo>
                <a:lnTo>
                  <a:pt x="4154429" y="3006343"/>
                </a:lnTo>
                <a:lnTo>
                  <a:pt x="4161209" y="3089525"/>
                </a:lnTo>
                <a:lnTo>
                  <a:pt x="3910768" y="3089525"/>
                </a:lnTo>
                <a:lnTo>
                  <a:pt x="3891034" y="3084683"/>
                </a:lnTo>
                <a:cubicBezTo>
                  <a:pt x="3582552" y="2982764"/>
                  <a:pt x="3351706" y="2720025"/>
                  <a:pt x="3305687" y="2400097"/>
                </a:cubicBezTo>
                <a:cubicBezTo>
                  <a:pt x="3305511" y="2400042"/>
                  <a:pt x="3305336" y="2400037"/>
                  <a:pt x="3305158" y="2400032"/>
                </a:cubicBezTo>
                <a:lnTo>
                  <a:pt x="3304595" y="2393114"/>
                </a:lnTo>
                <a:cubicBezTo>
                  <a:pt x="3299303" y="2361770"/>
                  <a:pt x="3296740" y="2329761"/>
                  <a:pt x="3296784" y="2297292"/>
                </a:cubicBezTo>
                <a:cubicBezTo>
                  <a:pt x="3295411" y="2291461"/>
                  <a:pt x="3295350" y="2285589"/>
                  <a:pt x="3295350" y="2279702"/>
                </a:cubicBezTo>
                <a:close/>
                <a:moveTo>
                  <a:pt x="3295347" y="486299"/>
                </a:moveTo>
                <a:cubicBezTo>
                  <a:pt x="3295347" y="480458"/>
                  <a:pt x="3295409" y="474631"/>
                  <a:pt x="3296782" y="468842"/>
                </a:cubicBezTo>
                <a:cubicBezTo>
                  <a:pt x="3296738" y="436636"/>
                  <a:pt x="3299300" y="404884"/>
                  <a:pt x="3304590" y="373792"/>
                </a:cubicBezTo>
                <a:lnTo>
                  <a:pt x="3305155" y="366915"/>
                </a:lnTo>
                <a:cubicBezTo>
                  <a:pt x="3305332" y="366910"/>
                  <a:pt x="3305508" y="366905"/>
                  <a:pt x="3305684" y="366850"/>
                </a:cubicBezTo>
                <a:cubicBezTo>
                  <a:pt x="3319442" y="271960"/>
                  <a:pt x="3349717" y="182140"/>
                  <a:pt x="3393781" y="100280"/>
                </a:cubicBezTo>
                <a:lnTo>
                  <a:pt x="3459303" y="0"/>
                </a:lnTo>
                <a:lnTo>
                  <a:pt x="3635443" y="0"/>
                </a:lnTo>
                <a:lnTo>
                  <a:pt x="3564068" y="79433"/>
                </a:lnTo>
                <a:cubicBezTo>
                  <a:pt x="3506253" y="159050"/>
                  <a:pt x="3465125" y="250706"/>
                  <a:pt x="3445326" y="349642"/>
                </a:cubicBezTo>
                <a:cubicBezTo>
                  <a:pt x="3636807" y="309201"/>
                  <a:pt x="3800358" y="197965"/>
                  <a:pt x="3904544" y="45955"/>
                </a:cubicBezTo>
                <a:lnTo>
                  <a:pt x="3927798" y="0"/>
                </a:lnTo>
                <a:lnTo>
                  <a:pt x="4083290" y="0"/>
                </a:lnTo>
                <a:lnTo>
                  <a:pt x="4029061" y="99096"/>
                </a:lnTo>
                <a:cubicBezTo>
                  <a:pt x="3899579" y="299632"/>
                  <a:pt x="3683877" y="443705"/>
                  <a:pt x="3431338" y="484784"/>
                </a:cubicBezTo>
                <a:lnTo>
                  <a:pt x="3431217" y="485964"/>
                </a:lnTo>
                <a:cubicBezTo>
                  <a:pt x="3425661" y="487004"/>
                  <a:pt x="3420086" y="487979"/>
                  <a:pt x="3414252" y="487548"/>
                </a:cubicBezTo>
                <a:cubicBezTo>
                  <a:pt x="3381643" y="493257"/>
                  <a:pt x="3348292" y="496322"/>
                  <a:pt x="3314425" y="496864"/>
                </a:cubicBezTo>
                <a:lnTo>
                  <a:pt x="3296517" y="498535"/>
                </a:lnTo>
                <a:lnTo>
                  <a:pt x="3296490" y="498027"/>
                </a:lnTo>
                <a:lnTo>
                  <a:pt x="3295968" y="498061"/>
                </a:lnTo>
                <a:cubicBezTo>
                  <a:pt x="3295376" y="494151"/>
                  <a:pt x="3295347" y="490228"/>
                  <a:pt x="3295347" y="486299"/>
                </a:cubicBezTo>
                <a:close/>
                <a:moveTo>
                  <a:pt x="3295347" y="2244520"/>
                </a:moveTo>
                <a:cubicBezTo>
                  <a:pt x="3295347" y="2238678"/>
                  <a:pt x="3295409" y="2232850"/>
                  <a:pt x="3296782" y="2227062"/>
                </a:cubicBezTo>
                <a:cubicBezTo>
                  <a:pt x="3296738" y="2194855"/>
                  <a:pt x="3299300" y="2163105"/>
                  <a:pt x="3304590" y="2132012"/>
                </a:cubicBezTo>
                <a:lnTo>
                  <a:pt x="3305155" y="2125135"/>
                </a:lnTo>
                <a:cubicBezTo>
                  <a:pt x="3305332" y="2125130"/>
                  <a:pt x="3305508" y="2125125"/>
                  <a:pt x="3305684" y="2125070"/>
                </a:cubicBezTo>
                <a:cubicBezTo>
                  <a:pt x="3358279" y="1762307"/>
                  <a:pt x="3652278" y="1473657"/>
                  <a:pt x="4027678" y="1412593"/>
                </a:cubicBezTo>
                <a:lnTo>
                  <a:pt x="4027800" y="1411413"/>
                </a:lnTo>
                <a:cubicBezTo>
                  <a:pt x="4033353" y="1410375"/>
                  <a:pt x="4038927" y="1409399"/>
                  <a:pt x="4044760" y="1409831"/>
                </a:cubicBezTo>
                <a:cubicBezTo>
                  <a:pt x="4077382" y="1404118"/>
                  <a:pt x="4110744" y="1401053"/>
                  <a:pt x="4144624" y="1400511"/>
                </a:cubicBezTo>
                <a:lnTo>
                  <a:pt x="4162499" y="1398843"/>
                </a:lnTo>
                <a:lnTo>
                  <a:pt x="4162526" y="1399351"/>
                </a:lnTo>
                <a:lnTo>
                  <a:pt x="4163047" y="1399317"/>
                </a:lnTo>
                <a:lnTo>
                  <a:pt x="4163669" y="1411078"/>
                </a:lnTo>
                <a:cubicBezTo>
                  <a:pt x="4163669" y="1416918"/>
                  <a:pt x="4163608" y="1422743"/>
                  <a:pt x="4162235" y="1428529"/>
                </a:cubicBezTo>
                <a:cubicBezTo>
                  <a:pt x="4162279" y="1460743"/>
                  <a:pt x="4159715" y="1492501"/>
                  <a:pt x="4154424" y="1523599"/>
                </a:cubicBezTo>
                <a:lnTo>
                  <a:pt x="4153860" y="1530463"/>
                </a:lnTo>
                <a:cubicBezTo>
                  <a:pt x="4153683" y="1530468"/>
                  <a:pt x="4153507" y="1530472"/>
                  <a:pt x="4153332" y="1530527"/>
                </a:cubicBezTo>
                <a:cubicBezTo>
                  <a:pt x="4100737" y="1893288"/>
                  <a:pt x="3806738" y="2181939"/>
                  <a:pt x="3431338" y="2243004"/>
                </a:cubicBezTo>
                <a:lnTo>
                  <a:pt x="3431217" y="2244184"/>
                </a:lnTo>
                <a:cubicBezTo>
                  <a:pt x="3425661" y="2245223"/>
                  <a:pt x="3420086" y="2246198"/>
                  <a:pt x="3414252" y="2245767"/>
                </a:cubicBezTo>
                <a:cubicBezTo>
                  <a:pt x="3381643" y="2251477"/>
                  <a:pt x="3348292" y="2254542"/>
                  <a:pt x="3314425" y="2255084"/>
                </a:cubicBezTo>
                <a:lnTo>
                  <a:pt x="3296517" y="2256755"/>
                </a:lnTo>
                <a:lnTo>
                  <a:pt x="3296490" y="2256246"/>
                </a:lnTo>
                <a:lnTo>
                  <a:pt x="3295968" y="2256280"/>
                </a:lnTo>
                <a:cubicBezTo>
                  <a:pt x="3295376" y="2252372"/>
                  <a:pt x="3295347" y="2248449"/>
                  <a:pt x="3295347" y="2244520"/>
                </a:cubicBezTo>
                <a:close/>
                <a:moveTo>
                  <a:pt x="2555546" y="1223782"/>
                </a:moveTo>
                <a:cubicBezTo>
                  <a:pt x="2843426" y="1162499"/>
                  <a:pt x="3068177" y="939930"/>
                  <a:pt x="3123910" y="659222"/>
                </a:cubicBezTo>
                <a:cubicBezTo>
                  <a:pt x="2836029" y="720505"/>
                  <a:pt x="2611278" y="943074"/>
                  <a:pt x="2555546" y="1223782"/>
                </a:cubicBezTo>
                <a:close/>
                <a:moveTo>
                  <a:pt x="2555546" y="1547735"/>
                </a:moveTo>
                <a:cubicBezTo>
                  <a:pt x="2611279" y="1826239"/>
                  <a:pt x="2836029" y="2047060"/>
                  <a:pt x="3123910" y="2107862"/>
                </a:cubicBezTo>
                <a:cubicBezTo>
                  <a:pt x="3068178" y="1829358"/>
                  <a:pt x="2843426" y="1608537"/>
                  <a:pt x="2555546" y="1547735"/>
                </a:cubicBezTo>
                <a:close/>
                <a:moveTo>
                  <a:pt x="2555546" y="2982001"/>
                </a:moveTo>
                <a:cubicBezTo>
                  <a:pt x="2843426" y="2920718"/>
                  <a:pt x="3068177" y="2698150"/>
                  <a:pt x="3123910" y="2417442"/>
                </a:cubicBezTo>
                <a:cubicBezTo>
                  <a:pt x="2836029" y="2478725"/>
                  <a:pt x="2611278" y="2701294"/>
                  <a:pt x="2555546" y="2982001"/>
                </a:cubicBezTo>
                <a:close/>
                <a:moveTo>
                  <a:pt x="2485948" y="0"/>
                </a:moveTo>
                <a:lnTo>
                  <a:pt x="2641440" y="0"/>
                </a:lnTo>
                <a:lnTo>
                  <a:pt x="2664693" y="45955"/>
                </a:lnTo>
                <a:cubicBezTo>
                  <a:pt x="2768879" y="197965"/>
                  <a:pt x="2932430" y="309201"/>
                  <a:pt x="3123910" y="349642"/>
                </a:cubicBezTo>
                <a:cubicBezTo>
                  <a:pt x="3104112" y="250706"/>
                  <a:pt x="3062984" y="159050"/>
                  <a:pt x="3005167" y="79433"/>
                </a:cubicBezTo>
                <a:lnTo>
                  <a:pt x="2933794" y="0"/>
                </a:lnTo>
                <a:lnTo>
                  <a:pt x="3109934" y="0"/>
                </a:lnTo>
                <a:lnTo>
                  <a:pt x="3175456" y="100280"/>
                </a:lnTo>
                <a:cubicBezTo>
                  <a:pt x="3219520" y="182140"/>
                  <a:pt x="3249795" y="271960"/>
                  <a:pt x="3263553" y="366850"/>
                </a:cubicBezTo>
                <a:cubicBezTo>
                  <a:pt x="3263728" y="366905"/>
                  <a:pt x="3263905" y="366910"/>
                  <a:pt x="3264081" y="366915"/>
                </a:cubicBezTo>
                <a:lnTo>
                  <a:pt x="3264647" y="373792"/>
                </a:lnTo>
                <a:cubicBezTo>
                  <a:pt x="3269936" y="404884"/>
                  <a:pt x="3272499" y="436636"/>
                  <a:pt x="3272455" y="468842"/>
                </a:cubicBezTo>
                <a:cubicBezTo>
                  <a:pt x="3273828" y="474631"/>
                  <a:pt x="3273888" y="480458"/>
                  <a:pt x="3273888" y="486299"/>
                </a:cubicBezTo>
                <a:cubicBezTo>
                  <a:pt x="3273888" y="490228"/>
                  <a:pt x="3273860" y="494151"/>
                  <a:pt x="3273268" y="498061"/>
                </a:cubicBezTo>
                <a:lnTo>
                  <a:pt x="3272746" y="498027"/>
                </a:lnTo>
                <a:lnTo>
                  <a:pt x="3272719" y="498535"/>
                </a:lnTo>
                <a:lnTo>
                  <a:pt x="3254811" y="496864"/>
                </a:lnTo>
                <a:cubicBezTo>
                  <a:pt x="3220945" y="496322"/>
                  <a:pt x="3187593" y="493257"/>
                  <a:pt x="3154984" y="487548"/>
                </a:cubicBezTo>
                <a:cubicBezTo>
                  <a:pt x="3149150" y="487979"/>
                  <a:pt x="3143575" y="487004"/>
                  <a:pt x="3138020" y="485964"/>
                </a:cubicBezTo>
                <a:lnTo>
                  <a:pt x="3137899" y="484784"/>
                </a:lnTo>
                <a:cubicBezTo>
                  <a:pt x="2885360" y="443705"/>
                  <a:pt x="2669659" y="299632"/>
                  <a:pt x="2540177" y="99096"/>
                </a:cubicBezTo>
                <a:close/>
                <a:moveTo>
                  <a:pt x="2408030" y="3089525"/>
                </a:moveTo>
                <a:lnTo>
                  <a:pt x="2414810" y="3006343"/>
                </a:lnTo>
                <a:lnTo>
                  <a:pt x="2415375" y="2999411"/>
                </a:lnTo>
                <a:cubicBezTo>
                  <a:pt x="2415552" y="2999406"/>
                  <a:pt x="2415728" y="2999401"/>
                  <a:pt x="2415904" y="2999346"/>
                </a:cubicBezTo>
                <a:cubicBezTo>
                  <a:pt x="2468499" y="2633713"/>
                  <a:pt x="2762498" y="2342777"/>
                  <a:pt x="3137898" y="2281230"/>
                </a:cubicBezTo>
                <a:lnTo>
                  <a:pt x="3138020" y="2280040"/>
                </a:lnTo>
                <a:cubicBezTo>
                  <a:pt x="3143573" y="2278993"/>
                  <a:pt x="3149146" y="2278011"/>
                  <a:pt x="3154980" y="2278445"/>
                </a:cubicBezTo>
                <a:cubicBezTo>
                  <a:pt x="3187602" y="2272687"/>
                  <a:pt x="3220964" y="2269598"/>
                  <a:pt x="3254844" y="2269052"/>
                </a:cubicBezTo>
                <a:lnTo>
                  <a:pt x="3272719" y="2267371"/>
                </a:lnTo>
                <a:lnTo>
                  <a:pt x="3272746" y="2267882"/>
                </a:lnTo>
                <a:lnTo>
                  <a:pt x="3273267" y="2267848"/>
                </a:lnTo>
                <a:lnTo>
                  <a:pt x="3273888" y="2279702"/>
                </a:lnTo>
                <a:cubicBezTo>
                  <a:pt x="3273888" y="2285589"/>
                  <a:pt x="3273828" y="2291461"/>
                  <a:pt x="3272455" y="2297292"/>
                </a:cubicBezTo>
                <a:cubicBezTo>
                  <a:pt x="3272499" y="2329761"/>
                  <a:pt x="3269935" y="2361770"/>
                  <a:pt x="3264644" y="2393114"/>
                </a:cubicBezTo>
                <a:lnTo>
                  <a:pt x="3264080" y="2400032"/>
                </a:lnTo>
                <a:cubicBezTo>
                  <a:pt x="3263903" y="2400037"/>
                  <a:pt x="3263726" y="2400042"/>
                  <a:pt x="3263552" y="2400097"/>
                </a:cubicBezTo>
                <a:cubicBezTo>
                  <a:pt x="3217532" y="2720025"/>
                  <a:pt x="2986686" y="2982764"/>
                  <a:pt x="2678205" y="3084683"/>
                </a:cubicBezTo>
                <a:lnTo>
                  <a:pt x="2658472" y="3089525"/>
                </a:lnTo>
                <a:close/>
                <a:moveTo>
                  <a:pt x="2405567" y="1361522"/>
                </a:moveTo>
                <a:cubicBezTo>
                  <a:pt x="2405567" y="1355634"/>
                  <a:pt x="2405629" y="1349760"/>
                  <a:pt x="2407002" y="1343926"/>
                </a:cubicBezTo>
                <a:cubicBezTo>
                  <a:pt x="2406958" y="1311465"/>
                  <a:pt x="2409520" y="1279462"/>
                  <a:pt x="2414810" y="1248124"/>
                </a:cubicBezTo>
                <a:lnTo>
                  <a:pt x="2415375" y="1241192"/>
                </a:lnTo>
                <a:cubicBezTo>
                  <a:pt x="2415552" y="1241187"/>
                  <a:pt x="2415728" y="1241182"/>
                  <a:pt x="2415904" y="1241127"/>
                </a:cubicBezTo>
                <a:cubicBezTo>
                  <a:pt x="2468499" y="875493"/>
                  <a:pt x="2762498" y="584557"/>
                  <a:pt x="3137898" y="523010"/>
                </a:cubicBezTo>
                <a:lnTo>
                  <a:pt x="3138020" y="521820"/>
                </a:lnTo>
                <a:cubicBezTo>
                  <a:pt x="3143573" y="520774"/>
                  <a:pt x="3149146" y="519792"/>
                  <a:pt x="3154980" y="520226"/>
                </a:cubicBezTo>
                <a:cubicBezTo>
                  <a:pt x="3187602" y="514468"/>
                  <a:pt x="3220964" y="511379"/>
                  <a:pt x="3254844" y="510833"/>
                </a:cubicBezTo>
                <a:lnTo>
                  <a:pt x="3272719" y="509151"/>
                </a:lnTo>
                <a:lnTo>
                  <a:pt x="3272746" y="509663"/>
                </a:lnTo>
                <a:lnTo>
                  <a:pt x="3273267" y="509629"/>
                </a:lnTo>
                <a:lnTo>
                  <a:pt x="3273888" y="521483"/>
                </a:lnTo>
                <a:cubicBezTo>
                  <a:pt x="3273888" y="527369"/>
                  <a:pt x="3273828" y="533241"/>
                  <a:pt x="3272455" y="539073"/>
                </a:cubicBezTo>
                <a:cubicBezTo>
                  <a:pt x="3272499" y="571542"/>
                  <a:pt x="3269935" y="603550"/>
                  <a:pt x="3264644" y="634895"/>
                </a:cubicBezTo>
                <a:lnTo>
                  <a:pt x="3264080" y="641812"/>
                </a:lnTo>
                <a:cubicBezTo>
                  <a:pt x="3263903" y="641818"/>
                  <a:pt x="3263726" y="641823"/>
                  <a:pt x="3263552" y="641878"/>
                </a:cubicBezTo>
                <a:cubicBezTo>
                  <a:pt x="3210957" y="1007510"/>
                  <a:pt x="2916958" y="1298446"/>
                  <a:pt x="2541558" y="1359994"/>
                </a:cubicBezTo>
                <a:lnTo>
                  <a:pt x="2541437" y="1361184"/>
                </a:lnTo>
                <a:cubicBezTo>
                  <a:pt x="2535881" y="1362231"/>
                  <a:pt x="2530306" y="1363214"/>
                  <a:pt x="2524472" y="1362780"/>
                </a:cubicBezTo>
                <a:cubicBezTo>
                  <a:pt x="2491863" y="1368535"/>
                  <a:pt x="2458513" y="1371623"/>
                  <a:pt x="2424645" y="1372169"/>
                </a:cubicBezTo>
                <a:lnTo>
                  <a:pt x="2406737" y="1373854"/>
                </a:lnTo>
                <a:lnTo>
                  <a:pt x="2406710" y="1373341"/>
                </a:lnTo>
                <a:lnTo>
                  <a:pt x="2406188" y="1373376"/>
                </a:lnTo>
                <a:cubicBezTo>
                  <a:pt x="2405596" y="1369436"/>
                  <a:pt x="2405567" y="1365482"/>
                  <a:pt x="2405567" y="1361522"/>
                </a:cubicBezTo>
                <a:close/>
                <a:moveTo>
                  <a:pt x="2405567" y="1411078"/>
                </a:moveTo>
                <a:lnTo>
                  <a:pt x="2406189" y="1399317"/>
                </a:lnTo>
                <a:lnTo>
                  <a:pt x="2406710" y="1399351"/>
                </a:lnTo>
                <a:lnTo>
                  <a:pt x="2406737" y="1398843"/>
                </a:lnTo>
                <a:lnTo>
                  <a:pt x="2424613" y="1400511"/>
                </a:lnTo>
                <a:cubicBezTo>
                  <a:pt x="2458492" y="1401053"/>
                  <a:pt x="2491855" y="1404118"/>
                  <a:pt x="2524476" y="1409831"/>
                </a:cubicBezTo>
                <a:cubicBezTo>
                  <a:pt x="2530309" y="1409399"/>
                  <a:pt x="2535883" y="1410375"/>
                  <a:pt x="2541437" y="1411413"/>
                </a:cubicBezTo>
                <a:lnTo>
                  <a:pt x="2541559" y="1412593"/>
                </a:lnTo>
                <a:cubicBezTo>
                  <a:pt x="2916958" y="1473657"/>
                  <a:pt x="3210957" y="1762307"/>
                  <a:pt x="3263553" y="2125070"/>
                </a:cubicBezTo>
                <a:cubicBezTo>
                  <a:pt x="3263728" y="2125125"/>
                  <a:pt x="3263905" y="2125130"/>
                  <a:pt x="3264081" y="2125135"/>
                </a:cubicBezTo>
                <a:lnTo>
                  <a:pt x="3264647" y="2132012"/>
                </a:lnTo>
                <a:cubicBezTo>
                  <a:pt x="3269936" y="2163105"/>
                  <a:pt x="3272499" y="2194855"/>
                  <a:pt x="3272455" y="2227062"/>
                </a:cubicBezTo>
                <a:cubicBezTo>
                  <a:pt x="3273828" y="2232850"/>
                  <a:pt x="3273888" y="2238678"/>
                  <a:pt x="3273888" y="2244520"/>
                </a:cubicBezTo>
                <a:cubicBezTo>
                  <a:pt x="3273888" y="2248449"/>
                  <a:pt x="3273860" y="2252372"/>
                  <a:pt x="3273268" y="2256280"/>
                </a:cubicBezTo>
                <a:lnTo>
                  <a:pt x="3272746" y="2256246"/>
                </a:lnTo>
                <a:lnTo>
                  <a:pt x="3272719" y="2256755"/>
                </a:lnTo>
                <a:lnTo>
                  <a:pt x="3254811" y="2255084"/>
                </a:lnTo>
                <a:cubicBezTo>
                  <a:pt x="3220945" y="2254542"/>
                  <a:pt x="3187593" y="2251477"/>
                  <a:pt x="3154984" y="2245767"/>
                </a:cubicBezTo>
                <a:cubicBezTo>
                  <a:pt x="3149150" y="2246198"/>
                  <a:pt x="3143575" y="2245223"/>
                  <a:pt x="3138020" y="2244184"/>
                </a:cubicBezTo>
                <a:lnTo>
                  <a:pt x="3137899" y="2243004"/>
                </a:lnTo>
                <a:cubicBezTo>
                  <a:pt x="2762498" y="2181939"/>
                  <a:pt x="2468499" y="1893288"/>
                  <a:pt x="2415905" y="1530527"/>
                </a:cubicBezTo>
                <a:cubicBezTo>
                  <a:pt x="2415730" y="1530472"/>
                  <a:pt x="2415554" y="1530468"/>
                  <a:pt x="2415376" y="1530463"/>
                </a:cubicBezTo>
                <a:lnTo>
                  <a:pt x="2414813" y="1523599"/>
                </a:lnTo>
                <a:cubicBezTo>
                  <a:pt x="2409521" y="1492501"/>
                  <a:pt x="2406958" y="1460743"/>
                  <a:pt x="2407002" y="1428529"/>
                </a:cubicBezTo>
                <a:cubicBezTo>
                  <a:pt x="2405629" y="1422743"/>
                  <a:pt x="2405567" y="1416918"/>
                  <a:pt x="2405567" y="1411078"/>
                </a:cubicBezTo>
                <a:close/>
                <a:moveTo>
                  <a:pt x="1675142" y="659222"/>
                </a:moveTo>
                <a:cubicBezTo>
                  <a:pt x="1730875" y="939930"/>
                  <a:pt x="1955626" y="1162499"/>
                  <a:pt x="2243506" y="1223782"/>
                </a:cubicBezTo>
                <a:cubicBezTo>
                  <a:pt x="2187774" y="943074"/>
                  <a:pt x="1963023" y="720505"/>
                  <a:pt x="1675142" y="659222"/>
                </a:cubicBezTo>
                <a:close/>
                <a:moveTo>
                  <a:pt x="1675142" y="2417442"/>
                </a:moveTo>
                <a:cubicBezTo>
                  <a:pt x="1730875" y="2698150"/>
                  <a:pt x="1955626" y="2920718"/>
                  <a:pt x="2243506" y="2982001"/>
                </a:cubicBezTo>
                <a:cubicBezTo>
                  <a:pt x="2187774" y="2701294"/>
                  <a:pt x="1963023" y="2478725"/>
                  <a:pt x="1675142" y="2417442"/>
                </a:cubicBezTo>
                <a:close/>
                <a:moveTo>
                  <a:pt x="1675140" y="2107862"/>
                </a:moveTo>
                <a:cubicBezTo>
                  <a:pt x="1963020" y="2047060"/>
                  <a:pt x="2187772" y="1826239"/>
                  <a:pt x="2243504" y="1547735"/>
                </a:cubicBezTo>
                <a:cubicBezTo>
                  <a:pt x="1955623" y="1608537"/>
                  <a:pt x="1730872" y="1829358"/>
                  <a:pt x="1675140" y="2107862"/>
                </a:cubicBezTo>
                <a:close/>
                <a:moveTo>
                  <a:pt x="1525164" y="521483"/>
                </a:moveTo>
                <a:lnTo>
                  <a:pt x="1525785" y="509629"/>
                </a:lnTo>
                <a:lnTo>
                  <a:pt x="1526306" y="509663"/>
                </a:lnTo>
                <a:lnTo>
                  <a:pt x="1526333" y="509151"/>
                </a:lnTo>
                <a:lnTo>
                  <a:pt x="1544208" y="510833"/>
                </a:lnTo>
                <a:cubicBezTo>
                  <a:pt x="1578088" y="511379"/>
                  <a:pt x="1611450" y="514468"/>
                  <a:pt x="1644072" y="520226"/>
                </a:cubicBezTo>
                <a:cubicBezTo>
                  <a:pt x="1649905" y="519792"/>
                  <a:pt x="1655479" y="520774"/>
                  <a:pt x="1661032" y="521820"/>
                </a:cubicBezTo>
                <a:lnTo>
                  <a:pt x="1661154" y="523010"/>
                </a:lnTo>
                <a:cubicBezTo>
                  <a:pt x="2036554" y="584557"/>
                  <a:pt x="2330554" y="875493"/>
                  <a:pt x="2383148" y="1241127"/>
                </a:cubicBezTo>
                <a:cubicBezTo>
                  <a:pt x="2383324" y="1241182"/>
                  <a:pt x="2383501" y="1241187"/>
                  <a:pt x="2383678" y="1241192"/>
                </a:cubicBezTo>
                <a:lnTo>
                  <a:pt x="2384242" y="1248124"/>
                </a:lnTo>
                <a:cubicBezTo>
                  <a:pt x="2389533" y="1279462"/>
                  <a:pt x="2392095" y="1311465"/>
                  <a:pt x="2392051" y="1343926"/>
                </a:cubicBezTo>
                <a:cubicBezTo>
                  <a:pt x="2393423" y="1349760"/>
                  <a:pt x="2393485" y="1355634"/>
                  <a:pt x="2393485" y="1361522"/>
                </a:cubicBezTo>
                <a:cubicBezTo>
                  <a:pt x="2393485" y="1365482"/>
                  <a:pt x="2393457" y="1369436"/>
                  <a:pt x="2392864" y="1373376"/>
                </a:cubicBezTo>
                <a:lnTo>
                  <a:pt x="2392342" y="1373341"/>
                </a:lnTo>
                <a:lnTo>
                  <a:pt x="2392315" y="1373854"/>
                </a:lnTo>
                <a:lnTo>
                  <a:pt x="2374407" y="1372169"/>
                </a:lnTo>
                <a:cubicBezTo>
                  <a:pt x="2340540" y="1371623"/>
                  <a:pt x="2307190" y="1368535"/>
                  <a:pt x="2274580" y="1362780"/>
                </a:cubicBezTo>
                <a:cubicBezTo>
                  <a:pt x="2268746" y="1363214"/>
                  <a:pt x="2263171" y="1362231"/>
                  <a:pt x="2257615" y="1361184"/>
                </a:cubicBezTo>
                <a:lnTo>
                  <a:pt x="2257494" y="1359994"/>
                </a:lnTo>
                <a:cubicBezTo>
                  <a:pt x="1882094" y="1298446"/>
                  <a:pt x="1588095" y="1007510"/>
                  <a:pt x="1535500" y="641878"/>
                </a:cubicBezTo>
                <a:cubicBezTo>
                  <a:pt x="1535326" y="641823"/>
                  <a:pt x="1535149" y="641818"/>
                  <a:pt x="1534972" y="641812"/>
                </a:cubicBezTo>
                <a:lnTo>
                  <a:pt x="1534408" y="634895"/>
                </a:lnTo>
                <a:cubicBezTo>
                  <a:pt x="1529117" y="603550"/>
                  <a:pt x="1526553" y="571542"/>
                  <a:pt x="1526597" y="539073"/>
                </a:cubicBezTo>
                <a:cubicBezTo>
                  <a:pt x="1525224" y="533241"/>
                  <a:pt x="1525164" y="527369"/>
                  <a:pt x="1525164" y="521483"/>
                </a:cubicBezTo>
                <a:close/>
                <a:moveTo>
                  <a:pt x="1525164" y="2279702"/>
                </a:moveTo>
                <a:lnTo>
                  <a:pt x="1525785" y="2267848"/>
                </a:lnTo>
                <a:lnTo>
                  <a:pt x="1526306" y="2267882"/>
                </a:lnTo>
                <a:lnTo>
                  <a:pt x="1526333" y="2267371"/>
                </a:lnTo>
                <a:lnTo>
                  <a:pt x="1544208" y="2269052"/>
                </a:lnTo>
                <a:cubicBezTo>
                  <a:pt x="1578088" y="2269598"/>
                  <a:pt x="1611450" y="2272687"/>
                  <a:pt x="1644072" y="2278445"/>
                </a:cubicBezTo>
                <a:cubicBezTo>
                  <a:pt x="1649905" y="2278011"/>
                  <a:pt x="1655479" y="2278993"/>
                  <a:pt x="1661032" y="2280040"/>
                </a:cubicBezTo>
                <a:lnTo>
                  <a:pt x="1661154" y="2281230"/>
                </a:lnTo>
                <a:cubicBezTo>
                  <a:pt x="2036554" y="2342777"/>
                  <a:pt x="2330554" y="2633713"/>
                  <a:pt x="2383148" y="2999346"/>
                </a:cubicBezTo>
                <a:cubicBezTo>
                  <a:pt x="2383324" y="2999401"/>
                  <a:pt x="2383501" y="2999406"/>
                  <a:pt x="2383678" y="2999411"/>
                </a:cubicBezTo>
                <a:lnTo>
                  <a:pt x="2384242" y="3006343"/>
                </a:lnTo>
                <a:lnTo>
                  <a:pt x="2391022" y="3089525"/>
                </a:lnTo>
                <a:lnTo>
                  <a:pt x="2140581" y="3089525"/>
                </a:lnTo>
                <a:lnTo>
                  <a:pt x="2120847" y="3084683"/>
                </a:lnTo>
                <a:cubicBezTo>
                  <a:pt x="1812366" y="2982764"/>
                  <a:pt x="1581520" y="2720025"/>
                  <a:pt x="1535500" y="2400097"/>
                </a:cubicBezTo>
                <a:cubicBezTo>
                  <a:pt x="1535326" y="2400042"/>
                  <a:pt x="1535149" y="2400037"/>
                  <a:pt x="1534972" y="2400032"/>
                </a:cubicBezTo>
                <a:lnTo>
                  <a:pt x="1534408" y="2393114"/>
                </a:lnTo>
                <a:cubicBezTo>
                  <a:pt x="1529117" y="2361770"/>
                  <a:pt x="1526553" y="2329761"/>
                  <a:pt x="1526597" y="2297292"/>
                </a:cubicBezTo>
                <a:cubicBezTo>
                  <a:pt x="1525224" y="2291461"/>
                  <a:pt x="1525164" y="2285589"/>
                  <a:pt x="1525164" y="2279702"/>
                </a:cubicBezTo>
                <a:close/>
                <a:moveTo>
                  <a:pt x="1525162" y="486299"/>
                </a:moveTo>
                <a:cubicBezTo>
                  <a:pt x="1525162" y="480458"/>
                  <a:pt x="1525222" y="474631"/>
                  <a:pt x="1526595" y="468842"/>
                </a:cubicBezTo>
                <a:cubicBezTo>
                  <a:pt x="1526551" y="436636"/>
                  <a:pt x="1529114" y="404884"/>
                  <a:pt x="1534403" y="373792"/>
                </a:cubicBezTo>
                <a:lnTo>
                  <a:pt x="1534969" y="366915"/>
                </a:lnTo>
                <a:cubicBezTo>
                  <a:pt x="1535145" y="366910"/>
                  <a:pt x="1535323" y="366905"/>
                  <a:pt x="1535497" y="366850"/>
                </a:cubicBezTo>
                <a:cubicBezTo>
                  <a:pt x="1549256" y="271960"/>
                  <a:pt x="1579531" y="182140"/>
                  <a:pt x="1623594" y="100280"/>
                </a:cubicBezTo>
                <a:lnTo>
                  <a:pt x="1689117" y="0"/>
                </a:lnTo>
                <a:lnTo>
                  <a:pt x="1865257" y="0"/>
                </a:lnTo>
                <a:lnTo>
                  <a:pt x="1793882" y="79433"/>
                </a:lnTo>
                <a:cubicBezTo>
                  <a:pt x="1736067" y="159050"/>
                  <a:pt x="1694939" y="250706"/>
                  <a:pt x="1675140" y="349642"/>
                </a:cubicBezTo>
                <a:cubicBezTo>
                  <a:pt x="1866621" y="309201"/>
                  <a:pt x="2030172" y="197965"/>
                  <a:pt x="2134358" y="45955"/>
                </a:cubicBezTo>
                <a:lnTo>
                  <a:pt x="2157611" y="0"/>
                </a:lnTo>
                <a:lnTo>
                  <a:pt x="2313103" y="0"/>
                </a:lnTo>
                <a:lnTo>
                  <a:pt x="2258874" y="99096"/>
                </a:lnTo>
                <a:cubicBezTo>
                  <a:pt x="2129392" y="299632"/>
                  <a:pt x="1913691" y="443705"/>
                  <a:pt x="1661151" y="484784"/>
                </a:cubicBezTo>
                <a:lnTo>
                  <a:pt x="1661030" y="485964"/>
                </a:lnTo>
                <a:cubicBezTo>
                  <a:pt x="1655475" y="487004"/>
                  <a:pt x="1649900" y="487979"/>
                  <a:pt x="1644066" y="487548"/>
                </a:cubicBezTo>
                <a:cubicBezTo>
                  <a:pt x="1611457" y="493257"/>
                  <a:pt x="1578105" y="496322"/>
                  <a:pt x="1544239" y="496864"/>
                </a:cubicBezTo>
                <a:lnTo>
                  <a:pt x="1526331" y="498535"/>
                </a:lnTo>
                <a:lnTo>
                  <a:pt x="1526304" y="498027"/>
                </a:lnTo>
                <a:lnTo>
                  <a:pt x="1525782" y="498061"/>
                </a:lnTo>
                <a:cubicBezTo>
                  <a:pt x="1525190" y="494151"/>
                  <a:pt x="1525162" y="490228"/>
                  <a:pt x="1525162" y="486299"/>
                </a:cubicBezTo>
                <a:close/>
                <a:moveTo>
                  <a:pt x="1525161" y="2244520"/>
                </a:moveTo>
                <a:cubicBezTo>
                  <a:pt x="1525161" y="2238678"/>
                  <a:pt x="1525222" y="2232850"/>
                  <a:pt x="1526595" y="2227062"/>
                </a:cubicBezTo>
                <a:cubicBezTo>
                  <a:pt x="1526551" y="2194855"/>
                  <a:pt x="1529114" y="2163105"/>
                  <a:pt x="1534403" y="2132012"/>
                </a:cubicBezTo>
                <a:lnTo>
                  <a:pt x="1534969" y="2125135"/>
                </a:lnTo>
                <a:cubicBezTo>
                  <a:pt x="1535145" y="2125130"/>
                  <a:pt x="1535322" y="2125125"/>
                  <a:pt x="1535497" y="2125070"/>
                </a:cubicBezTo>
                <a:cubicBezTo>
                  <a:pt x="1588092" y="1762307"/>
                  <a:pt x="1882092" y="1473657"/>
                  <a:pt x="2257491" y="1412593"/>
                </a:cubicBezTo>
                <a:lnTo>
                  <a:pt x="2257613" y="1411413"/>
                </a:lnTo>
                <a:cubicBezTo>
                  <a:pt x="2263167" y="1410375"/>
                  <a:pt x="2268741" y="1409399"/>
                  <a:pt x="2274574" y="1409831"/>
                </a:cubicBezTo>
                <a:cubicBezTo>
                  <a:pt x="2307195" y="1404118"/>
                  <a:pt x="2340559" y="1401053"/>
                  <a:pt x="2374437" y="1400511"/>
                </a:cubicBezTo>
                <a:lnTo>
                  <a:pt x="2392313" y="1398843"/>
                </a:lnTo>
                <a:lnTo>
                  <a:pt x="2392341" y="1399351"/>
                </a:lnTo>
                <a:lnTo>
                  <a:pt x="2392861" y="1399317"/>
                </a:lnTo>
                <a:lnTo>
                  <a:pt x="2393483" y="1411078"/>
                </a:lnTo>
                <a:cubicBezTo>
                  <a:pt x="2393483" y="1416918"/>
                  <a:pt x="2393421" y="1422743"/>
                  <a:pt x="2392048" y="1428529"/>
                </a:cubicBezTo>
                <a:cubicBezTo>
                  <a:pt x="2392092" y="1460743"/>
                  <a:pt x="2389530" y="1492501"/>
                  <a:pt x="2384237" y="1523599"/>
                </a:cubicBezTo>
                <a:lnTo>
                  <a:pt x="2383674" y="1530463"/>
                </a:lnTo>
                <a:cubicBezTo>
                  <a:pt x="2383497" y="1530468"/>
                  <a:pt x="2383321" y="1530472"/>
                  <a:pt x="2383145" y="1530527"/>
                </a:cubicBezTo>
                <a:cubicBezTo>
                  <a:pt x="2330551" y="1893288"/>
                  <a:pt x="2036552" y="2181939"/>
                  <a:pt x="1661151" y="2243004"/>
                </a:cubicBezTo>
                <a:lnTo>
                  <a:pt x="1661030" y="2244184"/>
                </a:lnTo>
                <a:cubicBezTo>
                  <a:pt x="1655475" y="2245223"/>
                  <a:pt x="1649900" y="2246198"/>
                  <a:pt x="1644066" y="2245767"/>
                </a:cubicBezTo>
                <a:cubicBezTo>
                  <a:pt x="1611457" y="2251477"/>
                  <a:pt x="1578105" y="2254542"/>
                  <a:pt x="1544238" y="2255084"/>
                </a:cubicBezTo>
                <a:lnTo>
                  <a:pt x="1526331" y="2256755"/>
                </a:lnTo>
                <a:lnTo>
                  <a:pt x="1526304" y="2256246"/>
                </a:lnTo>
                <a:lnTo>
                  <a:pt x="1525782" y="2256280"/>
                </a:lnTo>
                <a:cubicBezTo>
                  <a:pt x="1525190" y="2252372"/>
                  <a:pt x="1525161" y="2248449"/>
                  <a:pt x="1525161" y="2244520"/>
                </a:cubicBezTo>
                <a:close/>
                <a:moveTo>
                  <a:pt x="785360" y="1223782"/>
                </a:moveTo>
                <a:cubicBezTo>
                  <a:pt x="1073241" y="1162499"/>
                  <a:pt x="1297991" y="939930"/>
                  <a:pt x="1353724" y="659222"/>
                </a:cubicBezTo>
                <a:cubicBezTo>
                  <a:pt x="1065844" y="720505"/>
                  <a:pt x="841092" y="943074"/>
                  <a:pt x="785360" y="1223782"/>
                </a:cubicBezTo>
                <a:close/>
                <a:moveTo>
                  <a:pt x="785360" y="1547735"/>
                </a:moveTo>
                <a:cubicBezTo>
                  <a:pt x="841093" y="1826239"/>
                  <a:pt x="1065843" y="2047060"/>
                  <a:pt x="1353724" y="2107862"/>
                </a:cubicBezTo>
                <a:cubicBezTo>
                  <a:pt x="1297992" y="1829358"/>
                  <a:pt x="1073241" y="1608537"/>
                  <a:pt x="785360" y="1547735"/>
                </a:cubicBezTo>
                <a:close/>
                <a:moveTo>
                  <a:pt x="785360" y="2982001"/>
                </a:moveTo>
                <a:cubicBezTo>
                  <a:pt x="1073241" y="2920718"/>
                  <a:pt x="1297991" y="2698150"/>
                  <a:pt x="1353724" y="2417442"/>
                </a:cubicBezTo>
                <a:cubicBezTo>
                  <a:pt x="1065843" y="2478725"/>
                  <a:pt x="841092" y="2701294"/>
                  <a:pt x="785360" y="2982001"/>
                </a:cubicBezTo>
                <a:close/>
                <a:moveTo>
                  <a:pt x="715762" y="0"/>
                </a:moveTo>
                <a:lnTo>
                  <a:pt x="871255" y="0"/>
                </a:lnTo>
                <a:lnTo>
                  <a:pt x="894508" y="45955"/>
                </a:lnTo>
                <a:cubicBezTo>
                  <a:pt x="998693" y="197966"/>
                  <a:pt x="1162244" y="309201"/>
                  <a:pt x="1353724" y="349642"/>
                </a:cubicBezTo>
                <a:cubicBezTo>
                  <a:pt x="1333926" y="250706"/>
                  <a:pt x="1292798" y="159050"/>
                  <a:pt x="1234983" y="79433"/>
                </a:cubicBezTo>
                <a:lnTo>
                  <a:pt x="1163608" y="0"/>
                </a:lnTo>
                <a:lnTo>
                  <a:pt x="1339748" y="0"/>
                </a:lnTo>
                <a:lnTo>
                  <a:pt x="1405271" y="100280"/>
                </a:lnTo>
                <a:cubicBezTo>
                  <a:pt x="1449334" y="182140"/>
                  <a:pt x="1479609" y="271960"/>
                  <a:pt x="1493366" y="366850"/>
                </a:cubicBezTo>
                <a:cubicBezTo>
                  <a:pt x="1493542" y="366905"/>
                  <a:pt x="1493719" y="366910"/>
                  <a:pt x="1493895" y="366914"/>
                </a:cubicBezTo>
                <a:lnTo>
                  <a:pt x="1494460" y="373792"/>
                </a:lnTo>
                <a:cubicBezTo>
                  <a:pt x="1499750" y="404884"/>
                  <a:pt x="1502312" y="436636"/>
                  <a:pt x="1502268" y="468842"/>
                </a:cubicBezTo>
                <a:cubicBezTo>
                  <a:pt x="1503641" y="474631"/>
                  <a:pt x="1503703" y="480458"/>
                  <a:pt x="1503703" y="486299"/>
                </a:cubicBezTo>
                <a:cubicBezTo>
                  <a:pt x="1503703" y="490229"/>
                  <a:pt x="1503674" y="494151"/>
                  <a:pt x="1503082" y="498061"/>
                </a:cubicBezTo>
                <a:lnTo>
                  <a:pt x="1502560" y="498027"/>
                </a:lnTo>
                <a:lnTo>
                  <a:pt x="1502533" y="498535"/>
                </a:lnTo>
                <a:lnTo>
                  <a:pt x="1484625" y="496864"/>
                </a:lnTo>
                <a:cubicBezTo>
                  <a:pt x="1450758" y="496322"/>
                  <a:pt x="1417408" y="493257"/>
                  <a:pt x="1384798" y="487548"/>
                </a:cubicBezTo>
                <a:cubicBezTo>
                  <a:pt x="1378964" y="487979"/>
                  <a:pt x="1373389" y="487004"/>
                  <a:pt x="1367833" y="485964"/>
                </a:cubicBezTo>
                <a:lnTo>
                  <a:pt x="1367712" y="484784"/>
                </a:lnTo>
                <a:cubicBezTo>
                  <a:pt x="1115174" y="443705"/>
                  <a:pt x="899474" y="299632"/>
                  <a:pt x="769992" y="99096"/>
                </a:cubicBezTo>
                <a:close/>
                <a:moveTo>
                  <a:pt x="637843" y="3089525"/>
                </a:moveTo>
                <a:lnTo>
                  <a:pt x="644623" y="3006343"/>
                </a:lnTo>
                <a:lnTo>
                  <a:pt x="645189" y="2999411"/>
                </a:lnTo>
                <a:cubicBezTo>
                  <a:pt x="645364" y="2999406"/>
                  <a:pt x="645542" y="2999401"/>
                  <a:pt x="645717" y="2999346"/>
                </a:cubicBezTo>
                <a:cubicBezTo>
                  <a:pt x="698313" y="2633713"/>
                  <a:pt x="992312" y="2342777"/>
                  <a:pt x="1367711" y="2281230"/>
                </a:cubicBezTo>
                <a:lnTo>
                  <a:pt x="1367833" y="2280040"/>
                </a:lnTo>
                <a:cubicBezTo>
                  <a:pt x="1373387" y="2278993"/>
                  <a:pt x="1378961" y="2278011"/>
                  <a:pt x="1384794" y="2278445"/>
                </a:cubicBezTo>
                <a:cubicBezTo>
                  <a:pt x="1417415" y="2272687"/>
                  <a:pt x="1450779" y="2269598"/>
                  <a:pt x="1484657" y="2269052"/>
                </a:cubicBezTo>
                <a:lnTo>
                  <a:pt x="1502533" y="2267371"/>
                </a:lnTo>
                <a:lnTo>
                  <a:pt x="1502560" y="2267882"/>
                </a:lnTo>
                <a:lnTo>
                  <a:pt x="1503081" y="2267848"/>
                </a:lnTo>
                <a:lnTo>
                  <a:pt x="1503703" y="2279702"/>
                </a:lnTo>
                <a:cubicBezTo>
                  <a:pt x="1503703" y="2285589"/>
                  <a:pt x="1503641" y="2291461"/>
                  <a:pt x="1502268" y="2297292"/>
                </a:cubicBezTo>
                <a:cubicBezTo>
                  <a:pt x="1502312" y="2329761"/>
                  <a:pt x="1499749" y="2361770"/>
                  <a:pt x="1494457" y="2393114"/>
                </a:cubicBezTo>
                <a:lnTo>
                  <a:pt x="1493894" y="2400032"/>
                </a:lnTo>
                <a:cubicBezTo>
                  <a:pt x="1493716" y="2400037"/>
                  <a:pt x="1493541" y="2400042"/>
                  <a:pt x="1493365" y="2400097"/>
                </a:cubicBezTo>
                <a:cubicBezTo>
                  <a:pt x="1447346" y="2720025"/>
                  <a:pt x="1216500" y="2982764"/>
                  <a:pt x="908018" y="3084683"/>
                </a:cubicBezTo>
                <a:lnTo>
                  <a:pt x="888285" y="3089525"/>
                </a:lnTo>
                <a:close/>
                <a:moveTo>
                  <a:pt x="635382" y="1361522"/>
                </a:moveTo>
                <a:cubicBezTo>
                  <a:pt x="635382" y="1355634"/>
                  <a:pt x="635442" y="1349760"/>
                  <a:pt x="636815" y="1343926"/>
                </a:cubicBezTo>
                <a:cubicBezTo>
                  <a:pt x="636771" y="1311465"/>
                  <a:pt x="639334" y="1279462"/>
                  <a:pt x="644623" y="1248124"/>
                </a:cubicBezTo>
                <a:lnTo>
                  <a:pt x="645189" y="1241192"/>
                </a:lnTo>
                <a:cubicBezTo>
                  <a:pt x="645365" y="1241187"/>
                  <a:pt x="645543" y="1241182"/>
                  <a:pt x="645717" y="1241127"/>
                </a:cubicBezTo>
                <a:cubicBezTo>
                  <a:pt x="698313" y="875493"/>
                  <a:pt x="992312" y="584557"/>
                  <a:pt x="1367711" y="523010"/>
                </a:cubicBezTo>
                <a:lnTo>
                  <a:pt x="1367833" y="521820"/>
                </a:lnTo>
                <a:cubicBezTo>
                  <a:pt x="1373387" y="520774"/>
                  <a:pt x="1378961" y="519792"/>
                  <a:pt x="1384794" y="520226"/>
                </a:cubicBezTo>
                <a:cubicBezTo>
                  <a:pt x="1417415" y="514468"/>
                  <a:pt x="1450779" y="511379"/>
                  <a:pt x="1484657" y="510833"/>
                </a:cubicBezTo>
                <a:lnTo>
                  <a:pt x="1502533" y="509151"/>
                </a:lnTo>
                <a:lnTo>
                  <a:pt x="1502560" y="509663"/>
                </a:lnTo>
                <a:lnTo>
                  <a:pt x="1503081" y="509629"/>
                </a:lnTo>
                <a:lnTo>
                  <a:pt x="1503703" y="521483"/>
                </a:lnTo>
                <a:cubicBezTo>
                  <a:pt x="1503703" y="527369"/>
                  <a:pt x="1503641" y="533241"/>
                  <a:pt x="1502268" y="539073"/>
                </a:cubicBezTo>
                <a:cubicBezTo>
                  <a:pt x="1502312" y="571542"/>
                  <a:pt x="1499749" y="603550"/>
                  <a:pt x="1494457" y="634895"/>
                </a:cubicBezTo>
                <a:lnTo>
                  <a:pt x="1493894" y="641812"/>
                </a:lnTo>
                <a:cubicBezTo>
                  <a:pt x="1493716" y="641818"/>
                  <a:pt x="1493541" y="641823"/>
                  <a:pt x="1493365" y="641878"/>
                </a:cubicBezTo>
                <a:cubicBezTo>
                  <a:pt x="1440771" y="1007510"/>
                  <a:pt x="1146772" y="1298446"/>
                  <a:pt x="771371" y="1359994"/>
                </a:cubicBezTo>
                <a:lnTo>
                  <a:pt x="771250" y="1361184"/>
                </a:lnTo>
                <a:cubicBezTo>
                  <a:pt x="765695" y="1362231"/>
                  <a:pt x="760120" y="1363214"/>
                  <a:pt x="754286" y="1362780"/>
                </a:cubicBezTo>
                <a:cubicBezTo>
                  <a:pt x="721677" y="1368535"/>
                  <a:pt x="688326" y="1371623"/>
                  <a:pt x="654458" y="1372169"/>
                </a:cubicBezTo>
                <a:lnTo>
                  <a:pt x="636551" y="1373854"/>
                </a:lnTo>
                <a:lnTo>
                  <a:pt x="636524" y="1373341"/>
                </a:lnTo>
                <a:lnTo>
                  <a:pt x="636002" y="1373376"/>
                </a:lnTo>
                <a:cubicBezTo>
                  <a:pt x="635410" y="1369436"/>
                  <a:pt x="635382" y="1365482"/>
                  <a:pt x="635382" y="1361522"/>
                </a:cubicBezTo>
                <a:close/>
                <a:moveTo>
                  <a:pt x="635382" y="1411078"/>
                </a:moveTo>
                <a:lnTo>
                  <a:pt x="636003" y="1399317"/>
                </a:lnTo>
                <a:lnTo>
                  <a:pt x="636524" y="1399351"/>
                </a:lnTo>
                <a:lnTo>
                  <a:pt x="636551" y="1398843"/>
                </a:lnTo>
                <a:lnTo>
                  <a:pt x="654426" y="1400511"/>
                </a:lnTo>
                <a:cubicBezTo>
                  <a:pt x="688306" y="1401053"/>
                  <a:pt x="721668" y="1404118"/>
                  <a:pt x="754290" y="1409831"/>
                </a:cubicBezTo>
                <a:cubicBezTo>
                  <a:pt x="760124" y="1409399"/>
                  <a:pt x="765697" y="1410375"/>
                  <a:pt x="771250" y="1411413"/>
                </a:cubicBezTo>
                <a:lnTo>
                  <a:pt x="771372" y="1412593"/>
                </a:lnTo>
                <a:cubicBezTo>
                  <a:pt x="1146772" y="1473657"/>
                  <a:pt x="1440771" y="1762307"/>
                  <a:pt x="1493366" y="2125070"/>
                </a:cubicBezTo>
                <a:cubicBezTo>
                  <a:pt x="1493542" y="2125125"/>
                  <a:pt x="1493718" y="2125130"/>
                  <a:pt x="1493895" y="2125135"/>
                </a:cubicBezTo>
                <a:lnTo>
                  <a:pt x="1494460" y="2132012"/>
                </a:lnTo>
                <a:cubicBezTo>
                  <a:pt x="1499750" y="2163105"/>
                  <a:pt x="1502312" y="2194855"/>
                  <a:pt x="1502268" y="2227062"/>
                </a:cubicBezTo>
                <a:cubicBezTo>
                  <a:pt x="1503641" y="2232850"/>
                  <a:pt x="1503703" y="2238678"/>
                  <a:pt x="1503703" y="2244520"/>
                </a:cubicBezTo>
                <a:cubicBezTo>
                  <a:pt x="1503703" y="2248449"/>
                  <a:pt x="1503674" y="2252372"/>
                  <a:pt x="1503082" y="2256280"/>
                </a:cubicBezTo>
                <a:lnTo>
                  <a:pt x="1502560" y="2256246"/>
                </a:lnTo>
                <a:lnTo>
                  <a:pt x="1502533" y="2256755"/>
                </a:lnTo>
                <a:lnTo>
                  <a:pt x="1484625" y="2255084"/>
                </a:lnTo>
                <a:cubicBezTo>
                  <a:pt x="1450758" y="2254542"/>
                  <a:pt x="1417407" y="2251477"/>
                  <a:pt x="1384798" y="2245767"/>
                </a:cubicBezTo>
                <a:cubicBezTo>
                  <a:pt x="1378964" y="2246198"/>
                  <a:pt x="1373389" y="2245223"/>
                  <a:pt x="1367833" y="2244184"/>
                </a:cubicBezTo>
                <a:lnTo>
                  <a:pt x="1367712" y="2243004"/>
                </a:lnTo>
                <a:cubicBezTo>
                  <a:pt x="992312" y="2181939"/>
                  <a:pt x="698313" y="1893288"/>
                  <a:pt x="645718" y="1530527"/>
                </a:cubicBezTo>
                <a:cubicBezTo>
                  <a:pt x="645544" y="1530472"/>
                  <a:pt x="645367" y="1530468"/>
                  <a:pt x="645190" y="1530463"/>
                </a:cubicBezTo>
                <a:lnTo>
                  <a:pt x="644626" y="1523599"/>
                </a:lnTo>
                <a:cubicBezTo>
                  <a:pt x="639335" y="1492501"/>
                  <a:pt x="636771" y="1460743"/>
                  <a:pt x="636815" y="1428529"/>
                </a:cubicBezTo>
                <a:cubicBezTo>
                  <a:pt x="635442" y="1422743"/>
                  <a:pt x="635382" y="1416918"/>
                  <a:pt x="635382" y="1411078"/>
                </a:cubicBezTo>
                <a:close/>
                <a:moveTo>
                  <a:pt x="0" y="120584"/>
                </a:moveTo>
                <a:lnTo>
                  <a:pt x="0" y="0"/>
                </a:lnTo>
                <a:lnTo>
                  <a:pt x="95071" y="0"/>
                </a:lnTo>
                <a:lnTo>
                  <a:pt x="23697" y="79433"/>
                </a:lnTo>
                <a:close/>
                <a:moveTo>
                  <a:pt x="0" y="459154"/>
                </a:moveTo>
                <a:lnTo>
                  <a:pt x="0" y="322913"/>
                </a:lnTo>
                <a:lnTo>
                  <a:pt x="85961" y="286715"/>
                </a:lnTo>
                <a:cubicBezTo>
                  <a:pt x="198873" y="230513"/>
                  <a:pt x="294715" y="147295"/>
                  <a:pt x="364172" y="45955"/>
                </a:cubicBezTo>
                <a:lnTo>
                  <a:pt x="387426" y="0"/>
                </a:lnTo>
                <a:lnTo>
                  <a:pt x="542918" y="0"/>
                </a:lnTo>
                <a:lnTo>
                  <a:pt x="488688" y="99096"/>
                </a:lnTo>
                <a:cubicBezTo>
                  <a:pt x="380786" y="266209"/>
                  <a:pt x="213011" y="394112"/>
                  <a:pt x="13938" y="455878"/>
                </a:cubicBezTo>
                <a:close/>
                <a:moveTo>
                  <a:pt x="0" y="1108862"/>
                </a:moveTo>
                <a:lnTo>
                  <a:pt x="0" y="893255"/>
                </a:lnTo>
                <a:lnTo>
                  <a:pt x="33376" y="945052"/>
                </a:lnTo>
                <a:cubicBezTo>
                  <a:pt x="138130" y="1084176"/>
                  <a:pt x="293395" y="1185481"/>
                  <a:pt x="473320" y="1223782"/>
                </a:cubicBezTo>
                <a:cubicBezTo>
                  <a:pt x="424556" y="978162"/>
                  <a:pt x="246384" y="777056"/>
                  <a:pt x="9746" y="689563"/>
                </a:cubicBezTo>
                <a:lnTo>
                  <a:pt x="0" y="686740"/>
                </a:lnTo>
                <a:lnTo>
                  <a:pt x="0" y="549764"/>
                </a:lnTo>
                <a:lnTo>
                  <a:pt x="27617" y="556541"/>
                </a:lnTo>
                <a:cubicBezTo>
                  <a:pt x="336096" y="658459"/>
                  <a:pt x="566943" y="921197"/>
                  <a:pt x="612962" y="1241127"/>
                </a:cubicBezTo>
                <a:cubicBezTo>
                  <a:pt x="613138" y="1241182"/>
                  <a:pt x="613315" y="1241187"/>
                  <a:pt x="613492" y="1241192"/>
                </a:cubicBezTo>
                <a:lnTo>
                  <a:pt x="614057" y="1248124"/>
                </a:lnTo>
                <a:cubicBezTo>
                  <a:pt x="619347" y="1279462"/>
                  <a:pt x="621909" y="1311465"/>
                  <a:pt x="621865" y="1343926"/>
                </a:cubicBezTo>
                <a:cubicBezTo>
                  <a:pt x="623237" y="1349760"/>
                  <a:pt x="623299" y="1355634"/>
                  <a:pt x="623299" y="1361522"/>
                </a:cubicBezTo>
                <a:cubicBezTo>
                  <a:pt x="623299" y="1365482"/>
                  <a:pt x="623271" y="1369436"/>
                  <a:pt x="622679" y="1373376"/>
                </a:cubicBezTo>
                <a:lnTo>
                  <a:pt x="622157" y="1373341"/>
                </a:lnTo>
                <a:lnTo>
                  <a:pt x="622129" y="1373854"/>
                </a:lnTo>
                <a:lnTo>
                  <a:pt x="604221" y="1372169"/>
                </a:lnTo>
                <a:cubicBezTo>
                  <a:pt x="570354" y="1371623"/>
                  <a:pt x="537004" y="1368535"/>
                  <a:pt x="504394" y="1362780"/>
                </a:cubicBezTo>
                <a:cubicBezTo>
                  <a:pt x="498560" y="1363214"/>
                  <a:pt x="492985" y="1362231"/>
                  <a:pt x="487429" y="1361184"/>
                </a:cubicBezTo>
                <a:lnTo>
                  <a:pt x="487308" y="1359994"/>
                </a:lnTo>
                <a:cubicBezTo>
                  <a:pt x="299609" y="1329221"/>
                  <a:pt x="132258" y="1241100"/>
                  <a:pt x="5260" y="1114967"/>
                </a:cubicBezTo>
                <a:close/>
                <a:moveTo>
                  <a:pt x="0" y="2216459"/>
                </a:moveTo>
                <a:lnTo>
                  <a:pt x="0" y="2080559"/>
                </a:lnTo>
                <a:lnTo>
                  <a:pt x="9744" y="2077760"/>
                </a:lnTo>
                <a:cubicBezTo>
                  <a:pt x="246382" y="1990953"/>
                  <a:pt x="424553" y="1791426"/>
                  <a:pt x="473318" y="1547735"/>
                </a:cubicBezTo>
                <a:cubicBezTo>
                  <a:pt x="293393" y="1585736"/>
                  <a:pt x="138127" y="1686244"/>
                  <a:pt x="33374" y="1824276"/>
                </a:cubicBezTo>
                <a:lnTo>
                  <a:pt x="0" y="1875663"/>
                </a:lnTo>
                <a:lnTo>
                  <a:pt x="0" y="1661750"/>
                </a:lnTo>
                <a:lnTo>
                  <a:pt x="5257" y="1655695"/>
                </a:lnTo>
                <a:cubicBezTo>
                  <a:pt x="132256" y="1530554"/>
                  <a:pt x="299606" y="1443125"/>
                  <a:pt x="487305" y="1412593"/>
                </a:cubicBezTo>
                <a:lnTo>
                  <a:pt x="487427" y="1411413"/>
                </a:lnTo>
                <a:cubicBezTo>
                  <a:pt x="492981" y="1410375"/>
                  <a:pt x="498555" y="1409399"/>
                  <a:pt x="504388" y="1409831"/>
                </a:cubicBezTo>
                <a:cubicBezTo>
                  <a:pt x="537009" y="1404118"/>
                  <a:pt x="570373" y="1401053"/>
                  <a:pt x="604251" y="1400511"/>
                </a:cubicBezTo>
                <a:lnTo>
                  <a:pt x="622127" y="1398843"/>
                </a:lnTo>
                <a:lnTo>
                  <a:pt x="622154" y="1399351"/>
                </a:lnTo>
                <a:lnTo>
                  <a:pt x="622675" y="1399317"/>
                </a:lnTo>
                <a:lnTo>
                  <a:pt x="623297" y="1411078"/>
                </a:lnTo>
                <a:cubicBezTo>
                  <a:pt x="623297" y="1416918"/>
                  <a:pt x="623235" y="1422743"/>
                  <a:pt x="621863" y="1428529"/>
                </a:cubicBezTo>
                <a:cubicBezTo>
                  <a:pt x="621907" y="1460743"/>
                  <a:pt x="619344" y="1492501"/>
                  <a:pt x="614051" y="1523599"/>
                </a:cubicBezTo>
                <a:lnTo>
                  <a:pt x="613488" y="1530463"/>
                </a:lnTo>
                <a:cubicBezTo>
                  <a:pt x="613311" y="1530468"/>
                  <a:pt x="613135" y="1530472"/>
                  <a:pt x="612959" y="1530527"/>
                </a:cubicBezTo>
                <a:cubicBezTo>
                  <a:pt x="566940" y="1847943"/>
                  <a:pt x="336094" y="2108619"/>
                  <a:pt x="27613" y="2209736"/>
                </a:cubicBezTo>
                <a:close/>
                <a:moveTo>
                  <a:pt x="0" y="2867081"/>
                </a:moveTo>
                <a:lnTo>
                  <a:pt x="0" y="2651475"/>
                </a:lnTo>
                <a:lnTo>
                  <a:pt x="33376" y="2703272"/>
                </a:lnTo>
                <a:cubicBezTo>
                  <a:pt x="138130" y="2842396"/>
                  <a:pt x="293395" y="2943700"/>
                  <a:pt x="473320" y="2982001"/>
                </a:cubicBezTo>
                <a:cubicBezTo>
                  <a:pt x="424556" y="2736382"/>
                  <a:pt x="246384" y="2535275"/>
                  <a:pt x="9746" y="2447782"/>
                </a:cubicBezTo>
                <a:lnTo>
                  <a:pt x="0" y="2444960"/>
                </a:lnTo>
                <a:lnTo>
                  <a:pt x="0" y="2307984"/>
                </a:lnTo>
                <a:lnTo>
                  <a:pt x="27617" y="2314760"/>
                </a:lnTo>
                <a:cubicBezTo>
                  <a:pt x="336096" y="2416678"/>
                  <a:pt x="566943" y="2679417"/>
                  <a:pt x="612962" y="2999346"/>
                </a:cubicBezTo>
                <a:cubicBezTo>
                  <a:pt x="613138" y="2999401"/>
                  <a:pt x="613315" y="2999406"/>
                  <a:pt x="613492" y="2999411"/>
                </a:cubicBezTo>
                <a:lnTo>
                  <a:pt x="614056" y="3006343"/>
                </a:lnTo>
                <a:lnTo>
                  <a:pt x="620836" y="3089525"/>
                </a:lnTo>
                <a:lnTo>
                  <a:pt x="370396" y="3089525"/>
                </a:lnTo>
                <a:lnTo>
                  <a:pt x="350661" y="3084682"/>
                </a:lnTo>
                <a:cubicBezTo>
                  <a:pt x="218455" y="3041003"/>
                  <a:pt x="100509" y="2967785"/>
                  <a:pt x="5260" y="2873187"/>
                </a:cubicBezTo>
                <a:close/>
              </a:path>
            </a:pathLst>
          </a:cu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0577147A-EB8F-4602-96E7-2BC27679B7F6}"/>
              </a:ext>
            </a:extLst>
          </p:cNvPr>
          <p:cNvSpPr>
            <a:spLocks noGrp="1"/>
          </p:cNvSpPr>
          <p:nvPr>
            <p:ph idx="1"/>
          </p:nvPr>
        </p:nvSpPr>
        <p:spPr>
          <a:xfrm>
            <a:off x="4219802" y="965864"/>
            <a:ext cx="7006998" cy="3450370"/>
          </a:xfrm>
        </p:spPr>
        <p:txBody>
          <a:bodyPr anchor="b">
            <a:normAutofit/>
          </a:bodyPr>
          <a:lstStyle/>
          <a:p>
            <a:pPr marL="742950" marR="0" lvl="1" indent="-285750" algn="ctr">
              <a:spcBef>
                <a:spcPts val="0"/>
              </a:spcBef>
              <a:spcAft>
                <a:spcPts val="800"/>
              </a:spcAft>
              <a:buFont typeface="+mj-lt"/>
              <a:buAutoNum type="alphaLcPeriod"/>
            </a:pPr>
            <a:r>
              <a:rPr lang="en-US" sz="320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There is a difference between operating through a PCTI lens and treating trauma. Trauma-informed care is different than trauma treatment and therapy. </a:t>
            </a:r>
            <a:endParaRPr lang="en-US" sz="32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2000" dirty="0">
              <a:solidFill>
                <a:srgbClr val="FFFFFF"/>
              </a:solidFill>
            </a:endParaRPr>
          </a:p>
        </p:txBody>
      </p:sp>
      <p:cxnSp>
        <p:nvCxnSpPr>
          <p:cNvPr id="14" name="Straight Connector 13">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6827789"/>
      </p:ext>
    </p:extLst>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CDB58277-F8DF-46FF-84EC-EF41B835E69F}">
  <ds:schemaRefs>
    <ds:schemaRef ds:uri="http://schemas.microsoft.com/sharepoint/v3/contenttype/forms"/>
  </ds:schemaRefs>
</ds:datastoreItem>
</file>

<file path=customXml/itemProps2.xml><?xml version="1.0" encoding="utf-8"?>
<ds:datastoreItem xmlns:ds="http://schemas.openxmlformats.org/officeDocument/2006/customXml" ds:itemID="{2D276E62-80A3-44DD-9BCC-97ED2B99B5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37651BA-F45C-4845-9AB3-E0A65B39F5E1}">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TM02900720[[fn=Integral]]</Template>
  <TotalTime>94</TotalTime>
  <Words>2116</Words>
  <Application>Microsoft Office PowerPoint</Application>
  <PresentationFormat>Widescreen</PresentationFormat>
  <Paragraphs>107</Paragraphs>
  <Slides>13</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Calibri</vt:lpstr>
      <vt:lpstr>PT Sans</vt:lpstr>
      <vt:lpstr>Roboto</vt:lpstr>
      <vt:lpstr>Times New Roman</vt:lpstr>
      <vt:lpstr>Tw Cen MT</vt:lpstr>
      <vt:lpstr>Tw Cen MT Condensed</vt:lpstr>
      <vt:lpstr>Wingdings 3</vt:lpstr>
      <vt:lpstr>Integral</vt:lpstr>
      <vt:lpstr>Person-Centered Trauma Informed Care at JFCS </vt:lpstr>
      <vt:lpstr>Welcome to JFCS!</vt:lpstr>
      <vt:lpstr>What is Trauma? </vt:lpstr>
      <vt:lpstr>3 E’s in Trauma </vt:lpstr>
      <vt:lpstr>   Trauma Responses     Psychology Today (2020, August22). Understanding Fight, Flight, Freeze, and Fawn Response.  https://www.psychologytoday.com/us/blog/addiction-and-recovery/202008/understanding-fight-flight-freeze-and-the-fawn-response </vt:lpstr>
      <vt:lpstr>The Science of Trauma Trauma Informed Oregon. (2021, July 13). TIO | Module 4: A Brief Overview of NEAR Science. https://traumainformedoregon.org/tic-intro-training-modules/module-4/ </vt:lpstr>
      <vt:lpstr>Six Key Principles of Trauma-Informed Care  Infographic: 6 Guiding Principles To A Trauma-Informed Approach | CDC. (2020, September 17). Centers for Disease Control and Prevention. https://www.cdc.gov/cpr/infographics/6_principles_trauma_info.htm </vt:lpstr>
      <vt:lpstr>“What happened to you?” NOT “What’s wrong with you?” </vt:lpstr>
      <vt:lpstr>*Reminder</vt:lpstr>
      <vt:lpstr>Vicarious and Secondary Trauma  Resilience and Self-Care </vt:lpstr>
      <vt:lpstr>Sensitivity in Trauma Committee </vt:lpstr>
      <vt:lpstr>SIT Members</vt:lpstr>
      <vt:lpstr>Sources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Person-Centered Trauma Informed Care at JFCS </dc:title>
  <dc:creator>CARLY BRUSKI</dc:creator>
  <cp:lastModifiedBy>CARLY BRUSKI</cp:lastModifiedBy>
  <cp:revision>16</cp:revision>
  <dcterms:created xsi:type="dcterms:W3CDTF">2021-08-17T13:07:45Z</dcterms:created>
  <dcterms:modified xsi:type="dcterms:W3CDTF">2021-10-12T12:02:14Z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